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115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E7129-3751-DB43-887F-0AD19EAF6891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CA728-7E62-6B4E-B4BF-D5A566056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94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CA728-7E62-6B4E-B4BF-D5A566056B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44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CA728-7E62-6B4E-B4BF-D5A566056B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1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8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9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0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1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8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1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98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3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8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9A385-3585-E846-8B11-F048B9807DE9}" type="datetimeFigureOut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46F70-7578-B746-9E4C-707739CD3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Similar Example With Squares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0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ocument 20"/>
          <p:cNvSpPr/>
          <p:nvPr/>
        </p:nvSpPr>
        <p:spPr>
          <a:xfrm rot="10800000">
            <a:off x="1188340" y="3519333"/>
            <a:ext cx="767520" cy="1160321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1545" y="5508214"/>
            <a:ext cx="1096366" cy="10963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98237" y="1157326"/>
            <a:ext cx="1096366" cy="10963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4" idx="3"/>
          </p:cNvCxnSpPr>
          <p:nvPr/>
        </p:nvCxnSpPr>
        <p:spPr>
          <a:xfrm>
            <a:off x="3834069" y="6056397"/>
            <a:ext cx="4938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2947983" y="1162073"/>
            <a:ext cx="1096366" cy="1096366"/>
            <a:chOff x="3110543" y="1121433"/>
            <a:chExt cx="1096366" cy="1096366"/>
          </a:xfrm>
        </p:grpSpPr>
        <p:sp>
          <p:nvSpPr>
            <p:cNvPr id="5" name="Rectangle 4"/>
            <p:cNvSpPr/>
            <p:nvPr/>
          </p:nvSpPr>
          <p:spPr>
            <a:xfrm>
              <a:off x="3110543" y="1121433"/>
              <a:ext cx="1096366" cy="1096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endCxn id="5" idx="3"/>
            </p:cNvCxnSpPr>
            <p:nvPr/>
          </p:nvCxnSpPr>
          <p:spPr>
            <a:xfrm>
              <a:off x="3110543" y="1669616"/>
              <a:ext cx="109636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5694603" y="1143635"/>
            <a:ext cx="3887" cy="561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2759164" y="3527000"/>
            <a:ext cx="707434" cy="1154148"/>
            <a:chOff x="2035004" y="3514560"/>
            <a:chExt cx="707434" cy="1154148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2035004" y="3734906"/>
              <a:ext cx="2668" cy="93380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115295" y="3722656"/>
              <a:ext cx="0" cy="94605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192918" y="3694070"/>
              <a:ext cx="0" cy="97463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270541" y="3660787"/>
              <a:ext cx="0" cy="10079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2348164" y="3620564"/>
              <a:ext cx="4151" cy="104814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2429938" y="3549837"/>
              <a:ext cx="1037" cy="111887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2508598" y="3524031"/>
              <a:ext cx="518" cy="11446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2586739" y="3514560"/>
              <a:ext cx="259" cy="115414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2664621" y="3550008"/>
              <a:ext cx="129" cy="111870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2742374" y="356095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/>
          <p:nvPr/>
        </p:nvCxnSpPr>
        <p:spPr>
          <a:xfrm>
            <a:off x="1379568" y="5381576"/>
            <a:ext cx="784495" cy="162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3939284" y="3495573"/>
            <a:ext cx="707434" cy="1154148"/>
            <a:chOff x="2035004" y="3514560"/>
            <a:chExt cx="707434" cy="1154148"/>
          </a:xfrm>
        </p:grpSpPr>
        <p:cxnSp>
          <p:nvCxnSpPr>
            <p:cNvPr id="57" name="Straight Connector 56"/>
            <p:cNvCxnSpPr/>
            <p:nvPr/>
          </p:nvCxnSpPr>
          <p:spPr>
            <a:xfrm flipH="1">
              <a:off x="2035004" y="3734906"/>
              <a:ext cx="2668" cy="93380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115295" y="3722656"/>
              <a:ext cx="0" cy="94605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192918" y="3694070"/>
              <a:ext cx="0" cy="97463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270541" y="3660787"/>
              <a:ext cx="0" cy="10079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2348164" y="3620564"/>
              <a:ext cx="4151" cy="104814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2429938" y="3549837"/>
              <a:ext cx="1037" cy="111887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2508598" y="3524031"/>
              <a:ext cx="518" cy="11446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2586739" y="3514560"/>
              <a:ext cx="259" cy="115414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2664621" y="3550008"/>
              <a:ext cx="129" cy="111870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2742374" y="356095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5050560" y="3470506"/>
            <a:ext cx="707434" cy="1154148"/>
            <a:chOff x="2035004" y="3514560"/>
            <a:chExt cx="707434" cy="1154148"/>
          </a:xfrm>
        </p:grpSpPr>
        <p:cxnSp>
          <p:nvCxnSpPr>
            <p:cNvPr id="68" name="Straight Connector 67"/>
            <p:cNvCxnSpPr/>
            <p:nvPr/>
          </p:nvCxnSpPr>
          <p:spPr>
            <a:xfrm flipH="1">
              <a:off x="2035004" y="3734906"/>
              <a:ext cx="2668" cy="93380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2115295" y="3722656"/>
              <a:ext cx="0" cy="94605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2192918" y="3694070"/>
              <a:ext cx="0" cy="97463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2270541" y="3660787"/>
              <a:ext cx="0" cy="10079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2348164" y="3620564"/>
              <a:ext cx="4151" cy="104814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2429938" y="3549837"/>
              <a:ext cx="1037" cy="111887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2508598" y="3524031"/>
              <a:ext cx="518" cy="11446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2586739" y="3514560"/>
              <a:ext cx="259" cy="115414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2664621" y="3550008"/>
              <a:ext cx="129" cy="111870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2742374" y="356095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Frame 77"/>
          <p:cNvSpPr/>
          <p:nvPr/>
        </p:nvSpPr>
        <p:spPr>
          <a:xfrm>
            <a:off x="4645632" y="5498098"/>
            <a:ext cx="1086209" cy="1077894"/>
          </a:xfrm>
          <a:prstGeom prst="frame">
            <a:avLst>
              <a:gd name="adj1" fmla="val 70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Frame 78"/>
          <p:cNvSpPr/>
          <p:nvPr/>
        </p:nvSpPr>
        <p:spPr>
          <a:xfrm>
            <a:off x="4734044" y="5585833"/>
            <a:ext cx="909385" cy="902424"/>
          </a:xfrm>
          <a:prstGeom prst="frame">
            <a:avLst>
              <a:gd name="adj1" fmla="val 70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0" name="Frame 79"/>
          <p:cNvSpPr/>
          <p:nvPr/>
        </p:nvSpPr>
        <p:spPr>
          <a:xfrm>
            <a:off x="4802209" y="5653477"/>
            <a:ext cx="773054" cy="767137"/>
          </a:xfrm>
          <a:prstGeom prst="frame">
            <a:avLst>
              <a:gd name="adj1" fmla="val 70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Frame 80"/>
          <p:cNvSpPr/>
          <p:nvPr/>
        </p:nvSpPr>
        <p:spPr>
          <a:xfrm>
            <a:off x="4870779" y="5721522"/>
            <a:ext cx="635915" cy="631047"/>
          </a:xfrm>
          <a:prstGeom prst="frame">
            <a:avLst>
              <a:gd name="adj1" fmla="val 70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Frame 81"/>
          <p:cNvSpPr/>
          <p:nvPr/>
        </p:nvSpPr>
        <p:spPr>
          <a:xfrm>
            <a:off x="4926516" y="5776833"/>
            <a:ext cx="524440" cy="520425"/>
          </a:xfrm>
          <a:prstGeom prst="frame">
            <a:avLst>
              <a:gd name="adj1" fmla="val 70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1211527" y="1148497"/>
            <a:ext cx="1096366" cy="1096366"/>
            <a:chOff x="1211527" y="1148497"/>
            <a:chExt cx="1096366" cy="1096366"/>
          </a:xfrm>
        </p:grpSpPr>
        <p:sp>
          <p:nvSpPr>
            <p:cNvPr id="83" name="Rectangle 82"/>
            <p:cNvSpPr/>
            <p:nvPr/>
          </p:nvSpPr>
          <p:spPr>
            <a:xfrm>
              <a:off x="1211527" y="1148497"/>
              <a:ext cx="1096366" cy="1096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>
              <a:endCxn id="83" idx="3"/>
            </p:cNvCxnSpPr>
            <p:nvPr/>
          </p:nvCxnSpPr>
          <p:spPr>
            <a:xfrm>
              <a:off x="1814051" y="1696680"/>
              <a:ext cx="49384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87" name="Straight Arrow Connector 86"/>
          <p:cNvCxnSpPr>
            <a:endCxn id="6" idx="0"/>
          </p:cNvCxnSpPr>
          <p:nvPr/>
        </p:nvCxnSpPr>
        <p:spPr>
          <a:xfrm flipH="1">
            <a:off x="5146420" y="1156026"/>
            <a:ext cx="541829" cy="1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921447" y="1168817"/>
            <a:ext cx="1096366" cy="10963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40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9945" y="5040854"/>
            <a:ext cx="1096366" cy="10963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98237" y="1157326"/>
            <a:ext cx="1096366" cy="10963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4" idx="3"/>
          </p:cNvCxnSpPr>
          <p:nvPr/>
        </p:nvCxnSpPr>
        <p:spPr>
          <a:xfrm>
            <a:off x="1192469" y="5589037"/>
            <a:ext cx="4938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560383" y="2964633"/>
            <a:ext cx="1096366" cy="1096366"/>
            <a:chOff x="3110543" y="1121433"/>
            <a:chExt cx="1096366" cy="1096366"/>
          </a:xfrm>
        </p:grpSpPr>
        <p:sp>
          <p:nvSpPr>
            <p:cNvPr id="5" name="Rectangle 4"/>
            <p:cNvSpPr/>
            <p:nvPr/>
          </p:nvSpPr>
          <p:spPr>
            <a:xfrm>
              <a:off x="3110543" y="1121433"/>
              <a:ext cx="1096366" cy="1096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endCxn id="5" idx="3"/>
            </p:cNvCxnSpPr>
            <p:nvPr/>
          </p:nvCxnSpPr>
          <p:spPr>
            <a:xfrm>
              <a:off x="3110543" y="1669616"/>
              <a:ext cx="109636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5694603" y="1143635"/>
            <a:ext cx="3887" cy="561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775182" y="387996"/>
            <a:ext cx="707434" cy="1154148"/>
            <a:chOff x="2035004" y="3514560"/>
            <a:chExt cx="707434" cy="1154148"/>
          </a:xfrm>
        </p:grpSpPr>
        <p:cxnSp>
          <p:nvCxnSpPr>
            <p:cNvPr id="57" name="Straight Connector 56"/>
            <p:cNvCxnSpPr/>
            <p:nvPr/>
          </p:nvCxnSpPr>
          <p:spPr>
            <a:xfrm flipH="1">
              <a:off x="2035004" y="3734906"/>
              <a:ext cx="2668" cy="93380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115295" y="3722656"/>
              <a:ext cx="0" cy="94605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192918" y="3694070"/>
              <a:ext cx="0" cy="97463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270541" y="3660787"/>
              <a:ext cx="0" cy="10079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2348164" y="3620564"/>
              <a:ext cx="4151" cy="104814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2429938" y="3549837"/>
              <a:ext cx="1037" cy="111887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2508598" y="3524031"/>
              <a:ext cx="518" cy="11446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2586739" y="3514560"/>
              <a:ext cx="259" cy="115414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2664621" y="3550008"/>
              <a:ext cx="129" cy="111870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2742374" y="356095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1886458" y="362929"/>
            <a:ext cx="707434" cy="1154148"/>
            <a:chOff x="2035004" y="3514560"/>
            <a:chExt cx="707434" cy="1154148"/>
          </a:xfrm>
        </p:grpSpPr>
        <p:cxnSp>
          <p:nvCxnSpPr>
            <p:cNvPr id="68" name="Straight Connector 67"/>
            <p:cNvCxnSpPr/>
            <p:nvPr/>
          </p:nvCxnSpPr>
          <p:spPr>
            <a:xfrm flipH="1">
              <a:off x="2035004" y="3734906"/>
              <a:ext cx="2668" cy="93380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2115295" y="3722656"/>
              <a:ext cx="0" cy="94605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2192918" y="3694070"/>
              <a:ext cx="0" cy="97463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2270541" y="3660787"/>
              <a:ext cx="0" cy="10079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2348164" y="3620564"/>
              <a:ext cx="4151" cy="104814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2429938" y="3549837"/>
              <a:ext cx="1037" cy="111887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2508598" y="3524031"/>
              <a:ext cx="518" cy="11446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2586739" y="3514560"/>
              <a:ext cx="259" cy="115414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2664621" y="3550008"/>
              <a:ext cx="129" cy="111870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2742374" y="356095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Straight Arrow Connector 86"/>
          <p:cNvCxnSpPr>
            <a:endCxn id="6" idx="0"/>
          </p:cNvCxnSpPr>
          <p:nvPr/>
        </p:nvCxnSpPr>
        <p:spPr>
          <a:xfrm flipH="1">
            <a:off x="5146420" y="1156026"/>
            <a:ext cx="541829" cy="1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595780" y="3004086"/>
            <a:ext cx="1096366" cy="10963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602934" y="2958939"/>
            <a:ext cx="1056704" cy="1107754"/>
            <a:chOff x="1861254" y="2968874"/>
            <a:chExt cx="1056704" cy="1107754"/>
          </a:xfrm>
        </p:grpSpPr>
        <p:cxnSp>
          <p:nvCxnSpPr>
            <p:cNvPr id="55" name="Straight Connector 54"/>
            <p:cNvCxnSpPr/>
            <p:nvPr/>
          </p:nvCxnSpPr>
          <p:spPr>
            <a:xfrm flipH="1">
              <a:off x="1861254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1966918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2072582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2178246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2283910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2389574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2495238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2600902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2706566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2812230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2917894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614957" y="5040296"/>
            <a:ext cx="1086209" cy="1077894"/>
            <a:chOff x="2125269" y="5045677"/>
            <a:chExt cx="1086209" cy="1077894"/>
          </a:xfrm>
        </p:grpSpPr>
        <p:sp>
          <p:nvSpPr>
            <p:cNvPr id="78" name="Frame 77"/>
            <p:cNvSpPr/>
            <p:nvPr/>
          </p:nvSpPr>
          <p:spPr>
            <a:xfrm>
              <a:off x="2125269" y="5045677"/>
              <a:ext cx="1086209" cy="1077894"/>
            </a:xfrm>
            <a:prstGeom prst="frame">
              <a:avLst>
                <a:gd name="adj1" fmla="val 7074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Frame 78"/>
            <p:cNvSpPr/>
            <p:nvPr/>
          </p:nvSpPr>
          <p:spPr>
            <a:xfrm>
              <a:off x="2213680" y="5133412"/>
              <a:ext cx="909385" cy="902424"/>
            </a:xfrm>
            <a:prstGeom prst="frame">
              <a:avLst>
                <a:gd name="adj1" fmla="val 8863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Frame 79"/>
            <p:cNvSpPr/>
            <p:nvPr/>
          </p:nvSpPr>
          <p:spPr>
            <a:xfrm>
              <a:off x="2308533" y="5222191"/>
              <a:ext cx="715699" cy="724324"/>
            </a:xfrm>
            <a:prstGeom prst="frame">
              <a:avLst>
                <a:gd name="adj1" fmla="val 10581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9" name="Frame 98"/>
            <p:cNvSpPr/>
            <p:nvPr/>
          </p:nvSpPr>
          <p:spPr>
            <a:xfrm>
              <a:off x="2399345" y="5322266"/>
              <a:ext cx="538666" cy="534543"/>
            </a:xfrm>
            <a:prstGeom prst="frame">
              <a:avLst>
                <a:gd name="adj1" fmla="val 13122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0" name="Frame 99"/>
            <p:cNvSpPr/>
            <p:nvPr/>
          </p:nvSpPr>
          <p:spPr>
            <a:xfrm>
              <a:off x="2481791" y="5402986"/>
              <a:ext cx="372286" cy="369437"/>
            </a:xfrm>
            <a:prstGeom prst="frame">
              <a:avLst>
                <a:gd name="adj1" fmla="val 17036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Frame 100"/>
            <p:cNvSpPr/>
            <p:nvPr/>
          </p:nvSpPr>
          <p:spPr>
            <a:xfrm>
              <a:off x="2564234" y="5489092"/>
              <a:ext cx="205905" cy="204329"/>
            </a:xfrm>
            <a:prstGeom prst="frame">
              <a:avLst>
                <a:gd name="adj1" fmla="val 22386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96312" y="4978087"/>
            <a:ext cx="1118346" cy="1102760"/>
            <a:chOff x="4596312" y="4978087"/>
            <a:chExt cx="1118346" cy="1102760"/>
          </a:xfrm>
        </p:grpSpPr>
        <p:sp>
          <p:nvSpPr>
            <p:cNvPr id="104" name="Rectangle 103"/>
            <p:cNvSpPr/>
            <p:nvPr/>
          </p:nvSpPr>
          <p:spPr>
            <a:xfrm>
              <a:off x="4610632" y="4978087"/>
              <a:ext cx="1096366" cy="1096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 flipV="1">
              <a:off x="4596312" y="4981664"/>
              <a:ext cx="1118346" cy="10991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107" name="Straight Connector 106"/>
          <p:cNvCxnSpPr/>
          <p:nvPr/>
        </p:nvCxnSpPr>
        <p:spPr>
          <a:xfrm>
            <a:off x="4633795" y="5795465"/>
            <a:ext cx="259221" cy="25922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618058" y="5630341"/>
            <a:ext cx="413604" cy="413636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602345" y="5465196"/>
            <a:ext cx="594091" cy="59413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94671" y="5308090"/>
            <a:ext cx="748517" cy="74856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607091" y="5171080"/>
            <a:ext cx="889593" cy="88964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617715" y="5032222"/>
            <a:ext cx="1026635" cy="102668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4734416" y="4999541"/>
            <a:ext cx="952615" cy="952666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4858794" y="4974444"/>
            <a:ext cx="836519" cy="836564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014461" y="4980724"/>
            <a:ext cx="702305" cy="70235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5163526" y="4980357"/>
            <a:ext cx="555367" cy="55540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12200" y="4979598"/>
            <a:ext cx="389815" cy="38984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438869" y="4965600"/>
            <a:ext cx="279232" cy="27925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4633791" y="5936120"/>
            <a:ext cx="140661" cy="14066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5590289" y="4976355"/>
            <a:ext cx="115768" cy="11577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5827089" y="5791122"/>
            <a:ext cx="259221" cy="25922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5811352" y="5625998"/>
            <a:ext cx="413604" cy="413636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5795639" y="5460853"/>
            <a:ext cx="594091" cy="59413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5787965" y="5303747"/>
            <a:ext cx="748517" cy="74856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5800385" y="5166737"/>
            <a:ext cx="889593" cy="88964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5811009" y="5027879"/>
            <a:ext cx="1026635" cy="102668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927710" y="4995198"/>
            <a:ext cx="952615" cy="952666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6052088" y="4970101"/>
            <a:ext cx="836519" cy="836564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207755" y="4976381"/>
            <a:ext cx="702305" cy="70235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356820" y="4976014"/>
            <a:ext cx="555367" cy="55540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6505494" y="4975255"/>
            <a:ext cx="389815" cy="38984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6632163" y="4961257"/>
            <a:ext cx="279232" cy="27925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5827085" y="5931777"/>
            <a:ext cx="140661" cy="14066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6783583" y="4972012"/>
            <a:ext cx="115768" cy="11577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3" name="Group 182"/>
          <p:cNvGrpSpPr/>
          <p:nvPr/>
        </p:nvGrpSpPr>
        <p:grpSpPr>
          <a:xfrm>
            <a:off x="6184314" y="3004455"/>
            <a:ext cx="1132087" cy="1095629"/>
            <a:chOff x="6000648" y="3043849"/>
            <a:chExt cx="1132087" cy="1095629"/>
          </a:xfrm>
        </p:grpSpPr>
        <p:cxnSp>
          <p:nvCxnSpPr>
            <p:cNvPr id="140" name="Straight Connector 139"/>
            <p:cNvCxnSpPr/>
            <p:nvPr/>
          </p:nvCxnSpPr>
          <p:spPr>
            <a:xfrm>
              <a:off x="6039772" y="3873714"/>
              <a:ext cx="259221" cy="2592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6024035" y="3708590"/>
              <a:ext cx="413604" cy="413636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6008322" y="3543445"/>
              <a:ext cx="594091" cy="59413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6000648" y="3386339"/>
              <a:ext cx="748517" cy="74856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6013068" y="3249329"/>
              <a:ext cx="889593" cy="88964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6018241" y="3105020"/>
              <a:ext cx="1031555" cy="103160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6116735" y="3048000"/>
              <a:ext cx="994153" cy="1000449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264771" y="3052693"/>
              <a:ext cx="855751" cy="85579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6420438" y="3058973"/>
              <a:ext cx="702305" cy="70235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6569503" y="3058606"/>
              <a:ext cx="555367" cy="55540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718177" y="3057847"/>
              <a:ext cx="414558" cy="41459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6844846" y="3043849"/>
              <a:ext cx="279232" cy="27925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029400" y="3998817"/>
              <a:ext cx="140661" cy="14066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996266" y="3054604"/>
              <a:ext cx="115768" cy="1157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5" name="Straight Connector 154"/>
          <p:cNvCxnSpPr/>
          <p:nvPr/>
        </p:nvCxnSpPr>
        <p:spPr>
          <a:xfrm flipV="1">
            <a:off x="7692571" y="4587552"/>
            <a:ext cx="0" cy="14825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2" name="Group 181"/>
          <p:cNvGrpSpPr/>
          <p:nvPr/>
        </p:nvGrpSpPr>
        <p:grpSpPr>
          <a:xfrm rot="2700000">
            <a:off x="7790340" y="3004455"/>
            <a:ext cx="1132087" cy="1095629"/>
            <a:chOff x="6448517" y="1335310"/>
            <a:chExt cx="1132087" cy="1095629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6487641" y="2165175"/>
              <a:ext cx="259221" cy="2592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6471904" y="2000051"/>
              <a:ext cx="413604" cy="413636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6456191" y="1834906"/>
              <a:ext cx="594091" cy="59413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6448517" y="1677800"/>
              <a:ext cx="748517" cy="74856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6460937" y="1540790"/>
              <a:ext cx="889593" cy="88964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6466110" y="1396481"/>
              <a:ext cx="1031555" cy="103160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6564604" y="1339461"/>
              <a:ext cx="994153" cy="1000449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6712640" y="1344154"/>
              <a:ext cx="855751" cy="85579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6868307" y="1350434"/>
              <a:ext cx="702305" cy="70235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7017372" y="1350067"/>
              <a:ext cx="555367" cy="55540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7166046" y="1349308"/>
              <a:ext cx="414558" cy="41459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7292715" y="1335310"/>
              <a:ext cx="279232" cy="27925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>
              <a:off x="6477269" y="2290278"/>
              <a:ext cx="140661" cy="14066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7444135" y="1346065"/>
              <a:ext cx="115768" cy="1157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4" name="Straight Arrow Connector 183"/>
          <p:cNvCxnSpPr/>
          <p:nvPr/>
        </p:nvCxnSpPr>
        <p:spPr>
          <a:xfrm flipV="1">
            <a:off x="4617762" y="3004299"/>
            <a:ext cx="1088056" cy="1087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74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21050" y="779163"/>
            <a:ext cx="1056704" cy="1107754"/>
            <a:chOff x="1861254" y="2968874"/>
            <a:chExt cx="1056704" cy="1107754"/>
          </a:xfrm>
        </p:grpSpPr>
        <p:cxnSp>
          <p:nvCxnSpPr>
            <p:cNvPr id="55" name="Straight Connector 54"/>
            <p:cNvCxnSpPr/>
            <p:nvPr/>
          </p:nvCxnSpPr>
          <p:spPr>
            <a:xfrm flipH="1">
              <a:off x="1861254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1966918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2072582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2178246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2283910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2389574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2495238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2600902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2706566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2812230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2917894" y="2968874"/>
              <a:ext cx="64" cy="1107754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366523" y="803950"/>
            <a:ext cx="1086209" cy="1077894"/>
            <a:chOff x="2125269" y="5045677"/>
            <a:chExt cx="1086209" cy="1077894"/>
          </a:xfrm>
        </p:grpSpPr>
        <p:sp>
          <p:nvSpPr>
            <p:cNvPr id="78" name="Frame 77"/>
            <p:cNvSpPr/>
            <p:nvPr/>
          </p:nvSpPr>
          <p:spPr>
            <a:xfrm>
              <a:off x="2125269" y="5045677"/>
              <a:ext cx="1086209" cy="1077894"/>
            </a:xfrm>
            <a:prstGeom prst="frame">
              <a:avLst>
                <a:gd name="adj1" fmla="val 7074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Frame 78"/>
            <p:cNvSpPr/>
            <p:nvPr/>
          </p:nvSpPr>
          <p:spPr>
            <a:xfrm>
              <a:off x="2213680" y="5133412"/>
              <a:ext cx="909385" cy="902424"/>
            </a:xfrm>
            <a:prstGeom prst="frame">
              <a:avLst>
                <a:gd name="adj1" fmla="val 8863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Frame 79"/>
            <p:cNvSpPr/>
            <p:nvPr/>
          </p:nvSpPr>
          <p:spPr>
            <a:xfrm>
              <a:off x="2308533" y="5222191"/>
              <a:ext cx="715699" cy="724324"/>
            </a:xfrm>
            <a:prstGeom prst="frame">
              <a:avLst>
                <a:gd name="adj1" fmla="val 10581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9" name="Frame 98"/>
            <p:cNvSpPr/>
            <p:nvPr/>
          </p:nvSpPr>
          <p:spPr>
            <a:xfrm>
              <a:off x="2399345" y="5322266"/>
              <a:ext cx="538666" cy="534543"/>
            </a:xfrm>
            <a:prstGeom prst="frame">
              <a:avLst>
                <a:gd name="adj1" fmla="val 13122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0" name="Frame 99"/>
            <p:cNvSpPr/>
            <p:nvPr/>
          </p:nvSpPr>
          <p:spPr>
            <a:xfrm>
              <a:off x="2481791" y="5402986"/>
              <a:ext cx="372286" cy="369437"/>
            </a:xfrm>
            <a:prstGeom prst="frame">
              <a:avLst>
                <a:gd name="adj1" fmla="val 17036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Frame 100"/>
            <p:cNvSpPr/>
            <p:nvPr/>
          </p:nvSpPr>
          <p:spPr>
            <a:xfrm>
              <a:off x="2564234" y="5489092"/>
              <a:ext cx="205905" cy="204329"/>
            </a:xfrm>
            <a:prstGeom prst="frame">
              <a:avLst>
                <a:gd name="adj1" fmla="val 22386"/>
              </a:avLst>
            </a:prstGeom>
            <a:ln w="31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 rot="2700000">
            <a:off x="3923272" y="777293"/>
            <a:ext cx="1132087" cy="1095629"/>
            <a:chOff x="6448517" y="1335310"/>
            <a:chExt cx="1132087" cy="1095629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6487641" y="2165175"/>
              <a:ext cx="259221" cy="2592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6471904" y="2000051"/>
              <a:ext cx="413604" cy="413636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6456191" y="1834906"/>
              <a:ext cx="594091" cy="59413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6448517" y="1677800"/>
              <a:ext cx="748517" cy="74856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6460937" y="1540790"/>
              <a:ext cx="889593" cy="88964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6466110" y="1396481"/>
              <a:ext cx="1031555" cy="103160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6564604" y="1339461"/>
              <a:ext cx="994153" cy="1000449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6712640" y="1344154"/>
              <a:ext cx="855751" cy="85579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6868307" y="1350434"/>
              <a:ext cx="702305" cy="70235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7017372" y="1350067"/>
              <a:ext cx="555367" cy="55540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7166046" y="1349308"/>
              <a:ext cx="414558" cy="41459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7292715" y="1335310"/>
              <a:ext cx="279232" cy="27925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>
              <a:off x="6477269" y="2290278"/>
              <a:ext cx="140661" cy="14066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7444135" y="1346065"/>
              <a:ext cx="115768" cy="1157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949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`</a:t>
            </a:r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3693343" y="2811888"/>
            <a:ext cx="1568681" cy="1800006"/>
            <a:chOff x="3365036" y="3295728"/>
            <a:chExt cx="1568681" cy="1800006"/>
          </a:xfrm>
          <a:gradFill flip="none" rotWithShape="1">
            <a:gsLst>
              <a:gs pos="0">
                <a:schemeClr val="accent1"/>
              </a:gs>
              <a:gs pos="100000">
                <a:prstClr val="white"/>
              </a:gs>
            </a:gsLst>
            <a:lin ang="18060000" scaled="0"/>
            <a:tileRect/>
          </a:gradFill>
        </p:grpSpPr>
        <p:sp>
          <p:nvSpPr>
            <p:cNvPr id="6" name="Isosceles Triangle 5"/>
            <p:cNvSpPr/>
            <p:nvPr/>
          </p:nvSpPr>
          <p:spPr>
            <a:xfrm>
              <a:off x="3365091" y="3295728"/>
              <a:ext cx="1568626" cy="1573230"/>
            </a:xfrm>
            <a:prstGeom prst="triangle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365036" y="4688070"/>
              <a:ext cx="1565099" cy="407664"/>
            </a:xfrm>
            <a:prstGeom prst="ellipse">
              <a:avLst/>
            </a:prstGeom>
            <a:pattFill prst="pct50">
              <a:fgClr>
                <a:schemeClr val="accent1"/>
              </a:fgClr>
              <a:bgClr>
                <a:prstClr val="white"/>
              </a:bgClr>
            </a:patt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1319424" y="838598"/>
            <a:ext cx="37913" cy="15258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1066800" y="2800128"/>
            <a:ext cx="1568681" cy="1800006"/>
            <a:chOff x="3365036" y="3295728"/>
            <a:chExt cx="1568681" cy="1800006"/>
          </a:xfrm>
          <a:gradFill flip="none" rotWithShape="1">
            <a:gsLst>
              <a:gs pos="0">
                <a:schemeClr val="accent1"/>
              </a:gs>
              <a:gs pos="100000">
                <a:prstClr val="white"/>
              </a:gs>
            </a:gsLst>
            <a:lin ang="18060000" scaled="0"/>
            <a:tileRect/>
          </a:gradFill>
        </p:grpSpPr>
        <p:sp>
          <p:nvSpPr>
            <p:cNvPr id="24" name="Isosceles Triangle 23"/>
            <p:cNvSpPr/>
            <p:nvPr/>
          </p:nvSpPr>
          <p:spPr>
            <a:xfrm>
              <a:off x="3365091" y="3295728"/>
              <a:ext cx="1568626" cy="1573230"/>
            </a:xfrm>
            <a:prstGeom prst="triangle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365036" y="4688070"/>
              <a:ext cx="1565099" cy="407664"/>
            </a:xfrm>
            <a:prstGeom prst="ellipse">
              <a:avLst/>
            </a:prstGeom>
            <a:pattFill prst="pct50">
              <a:fgClr>
                <a:schemeClr val="accent1"/>
              </a:fgClr>
              <a:bgClr>
                <a:prstClr val="white"/>
              </a:bgClr>
            </a:patt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 flipV="1">
            <a:off x="4477711" y="2811888"/>
            <a:ext cx="18089" cy="1561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 flipH="1" flipV="1">
            <a:off x="3693343" y="4191000"/>
            <a:ext cx="1644630" cy="577267"/>
          </a:xfrm>
          <a:prstGeom prst="arc">
            <a:avLst>
              <a:gd name="adj1" fmla="val 15972624"/>
              <a:gd name="adj2" fmla="val 0"/>
            </a:avLst>
          </a:prstGeom>
          <a:ln>
            <a:headEnd type="arrow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endCxn id="5" idx="6"/>
          </p:cNvCxnSpPr>
          <p:nvPr/>
        </p:nvCxnSpPr>
        <p:spPr>
          <a:xfrm flipV="1">
            <a:off x="3693343" y="4408062"/>
            <a:ext cx="1565099" cy="11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6477000" y="2725752"/>
            <a:ext cx="1568681" cy="1800006"/>
            <a:chOff x="3365036" y="3295728"/>
            <a:chExt cx="1568681" cy="1800006"/>
          </a:xfrm>
          <a:gradFill flip="none" rotWithShape="1">
            <a:gsLst>
              <a:gs pos="0">
                <a:schemeClr val="accent1"/>
              </a:gs>
              <a:gs pos="100000">
                <a:prstClr val="white"/>
              </a:gs>
            </a:gsLst>
            <a:lin ang="18060000" scaled="0"/>
            <a:tileRect/>
          </a:gradFill>
        </p:grpSpPr>
        <p:sp>
          <p:nvSpPr>
            <p:cNvPr id="43" name="Isosceles Triangle 42"/>
            <p:cNvSpPr/>
            <p:nvPr/>
          </p:nvSpPr>
          <p:spPr>
            <a:xfrm>
              <a:off x="3365091" y="3295728"/>
              <a:ext cx="1568626" cy="1573230"/>
            </a:xfrm>
            <a:prstGeom prst="triangle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365036" y="4688070"/>
              <a:ext cx="1565099" cy="407664"/>
            </a:xfrm>
            <a:prstGeom prst="ellipse">
              <a:avLst/>
            </a:prstGeom>
            <a:pattFill prst="pct50">
              <a:fgClr>
                <a:schemeClr val="accent1"/>
              </a:fgClr>
              <a:bgClr>
                <a:prstClr val="white"/>
              </a:bgClr>
            </a:patt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Arc 45"/>
          <p:cNvSpPr/>
          <p:nvPr/>
        </p:nvSpPr>
        <p:spPr>
          <a:xfrm flipH="1" flipV="1">
            <a:off x="6477000" y="4104864"/>
            <a:ext cx="1644630" cy="577267"/>
          </a:xfrm>
          <a:prstGeom prst="arc">
            <a:avLst>
              <a:gd name="adj1" fmla="val 15972624"/>
              <a:gd name="adj2" fmla="val 0"/>
            </a:avLst>
          </a:prstGeom>
          <a:ln>
            <a:headEnd type="arrow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Triangle 47"/>
          <p:cNvSpPr/>
          <p:nvPr/>
        </p:nvSpPr>
        <p:spPr>
          <a:xfrm flipH="1">
            <a:off x="6477000" y="2725752"/>
            <a:ext cx="762000" cy="1617648"/>
          </a:xfrm>
          <a:prstGeom prst="rtTriangl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4477711" y="762000"/>
            <a:ext cx="380945" cy="180000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6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967096" y="1813362"/>
            <a:ext cx="1110038" cy="1096366"/>
            <a:chOff x="967096" y="1813362"/>
            <a:chExt cx="1110038" cy="1096366"/>
          </a:xfrm>
        </p:grpSpPr>
        <p:sp>
          <p:nvSpPr>
            <p:cNvPr id="4" name="Rectangle 3"/>
            <p:cNvSpPr/>
            <p:nvPr/>
          </p:nvSpPr>
          <p:spPr>
            <a:xfrm>
              <a:off x="967096" y="1813362"/>
              <a:ext cx="1096366" cy="1096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V="1">
              <a:off x="989078" y="1813575"/>
              <a:ext cx="1088056" cy="10873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258699" y="202990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84641" y="2885394"/>
            <a:ext cx="274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19142" y="2176879"/>
            <a:ext cx="274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197921" y="1362660"/>
            <a:ext cx="1118346" cy="1102760"/>
            <a:chOff x="4596312" y="4978087"/>
            <a:chExt cx="1118346" cy="1102760"/>
          </a:xfrm>
        </p:grpSpPr>
        <p:sp>
          <p:nvSpPr>
            <p:cNvPr id="13" name="Rectangle 12"/>
            <p:cNvSpPr/>
            <p:nvPr/>
          </p:nvSpPr>
          <p:spPr>
            <a:xfrm>
              <a:off x="4610632" y="4978087"/>
              <a:ext cx="1096366" cy="1096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596312" y="4981664"/>
              <a:ext cx="1118346" cy="10991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>
            <a:off x="4235404" y="2180038"/>
            <a:ext cx="259221" cy="25922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19667" y="2014914"/>
            <a:ext cx="413604" cy="413636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03954" y="1849769"/>
            <a:ext cx="594091" cy="59413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6280" y="1692663"/>
            <a:ext cx="748517" cy="74856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08700" y="1555653"/>
            <a:ext cx="889593" cy="88964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9324" y="1416795"/>
            <a:ext cx="1026635" cy="102668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36025" y="1384114"/>
            <a:ext cx="952615" cy="952666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60403" y="1359017"/>
            <a:ext cx="836519" cy="836564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16070" y="1365297"/>
            <a:ext cx="702305" cy="70235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65135" y="1364930"/>
            <a:ext cx="555367" cy="55540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13809" y="1364171"/>
            <a:ext cx="389815" cy="38984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40478" y="1350173"/>
            <a:ext cx="279232" cy="27925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35400" y="2320693"/>
            <a:ext cx="140661" cy="14066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91898" y="1360928"/>
            <a:ext cx="115768" cy="11577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428698" y="2175695"/>
            <a:ext cx="259221" cy="25922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12961" y="2010571"/>
            <a:ext cx="413604" cy="413636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97248" y="1845426"/>
            <a:ext cx="594091" cy="59413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389574" y="1688320"/>
            <a:ext cx="748517" cy="74856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401994" y="1551310"/>
            <a:ext cx="889593" cy="88964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12618" y="1412452"/>
            <a:ext cx="1026635" cy="102668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529319" y="1379771"/>
            <a:ext cx="952615" cy="952666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653697" y="1354674"/>
            <a:ext cx="836519" cy="836564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809364" y="1360954"/>
            <a:ext cx="702305" cy="70235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958429" y="1360587"/>
            <a:ext cx="555367" cy="55540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107103" y="1359828"/>
            <a:ext cx="389815" cy="38984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233772" y="1345830"/>
            <a:ext cx="279232" cy="27925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28694" y="2316350"/>
            <a:ext cx="140661" cy="14066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85192" y="1356585"/>
            <a:ext cx="115768" cy="11577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102978" y="4236344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967054" y="3717316"/>
            <a:ext cx="1112732" cy="1096366"/>
            <a:chOff x="967054" y="3717316"/>
            <a:chExt cx="1112732" cy="1096366"/>
          </a:xfrm>
        </p:grpSpPr>
        <p:sp>
          <p:nvSpPr>
            <p:cNvPr id="44" name="Rectangle 43"/>
            <p:cNvSpPr/>
            <p:nvPr/>
          </p:nvSpPr>
          <p:spPr>
            <a:xfrm>
              <a:off x="983420" y="3717316"/>
              <a:ext cx="1096366" cy="1096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ight Triangle 46"/>
            <p:cNvSpPr/>
            <p:nvPr/>
          </p:nvSpPr>
          <p:spPr>
            <a:xfrm>
              <a:off x="983420" y="4028338"/>
              <a:ext cx="785344" cy="785344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983420" y="4435878"/>
              <a:ext cx="378034" cy="3778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967054" y="4269231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046611" y="4028338"/>
            <a:ext cx="804840" cy="785344"/>
            <a:chOff x="3046611" y="3794190"/>
            <a:chExt cx="804840" cy="785344"/>
          </a:xfrm>
        </p:grpSpPr>
        <p:sp>
          <p:nvSpPr>
            <p:cNvPr id="48" name="Right Triangle 47"/>
            <p:cNvSpPr/>
            <p:nvPr/>
          </p:nvSpPr>
          <p:spPr>
            <a:xfrm>
              <a:off x="3066107" y="3794190"/>
              <a:ext cx="785344" cy="785344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3076077" y="4201378"/>
              <a:ext cx="378034" cy="3778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3046611" y="4084169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736036" y="4076905"/>
            <a:ext cx="749362" cy="736777"/>
            <a:chOff x="4736036" y="3851363"/>
            <a:chExt cx="749362" cy="736777"/>
          </a:xfrm>
        </p:grpSpPr>
        <p:sp>
          <p:nvSpPr>
            <p:cNvPr id="52" name="Rectangle 51"/>
            <p:cNvSpPr/>
            <p:nvPr/>
          </p:nvSpPr>
          <p:spPr>
            <a:xfrm rot="18900000">
              <a:off x="4736036" y="3851363"/>
              <a:ext cx="582808" cy="58280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179455" y="4218808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032934" y="5567969"/>
            <a:ext cx="804840" cy="785344"/>
            <a:chOff x="3046611" y="3794190"/>
            <a:chExt cx="804840" cy="785344"/>
          </a:xfrm>
        </p:grpSpPr>
        <p:sp>
          <p:nvSpPr>
            <p:cNvPr id="60" name="Right Triangle 59"/>
            <p:cNvSpPr/>
            <p:nvPr/>
          </p:nvSpPr>
          <p:spPr>
            <a:xfrm>
              <a:off x="3066107" y="3794190"/>
              <a:ext cx="785344" cy="785344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3076077" y="4201378"/>
              <a:ext cx="378034" cy="3778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3046611" y="4084169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96127" y="5454770"/>
            <a:ext cx="760581" cy="965479"/>
            <a:chOff x="4596127" y="5454770"/>
            <a:chExt cx="760581" cy="965479"/>
          </a:xfrm>
        </p:grpSpPr>
        <p:sp>
          <p:nvSpPr>
            <p:cNvPr id="63" name="Right Triangle 62"/>
            <p:cNvSpPr/>
            <p:nvPr/>
          </p:nvSpPr>
          <p:spPr>
            <a:xfrm rot="13388637">
              <a:off x="4596127" y="5689099"/>
              <a:ext cx="584341" cy="584341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50765" y="6050917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050765" y="545477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214843" y="5712722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758508" y="5729568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grpSp>
        <p:nvGrpSpPr>
          <p:cNvPr id="72" name="Group 71"/>
          <p:cNvGrpSpPr/>
          <p:nvPr/>
        </p:nvGrpSpPr>
        <p:grpSpPr>
          <a:xfrm>
            <a:off x="6427977" y="5509280"/>
            <a:ext cx="902831" cy="848042"/>
            <a:chOff x="6427977" y="5509280"/>
            <a:chExt cx="902831" cy="848042"/>
          </a:xfrm>
        </p:grpSpPr>
        <p:sp>
          <p:nvSpPr>
            <p:cNvPr id="68" name="Right Triangle 67"/>
            <p:cNvSpPr/>
            <p:nvPr/>
          </p:nvSpPr>
          <p:spPr>
            <a:xfrm rot="8100000">
              <a:off x="6587222" y="5772981"/>
              <a:ext cx="584341" cy="584341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427977" y="550928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024865" y="550928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37517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967096" y="1813362"/>
            <a:ext cx="1110038" cy="1096366"/>
            <a:chOff x="967096" y="1813362"/>
            <a:chExt cx="1110038" cy="1096366"/>
          </a:xfrm>
        </p:grpSpPr>
        <p:sp>
          <p:nvSpPr>
            <p:cNvPr id="4" name="Rectangle 3"/>
            <p:cNvSpPr/>
            <p:nvPr/>
          </p:nvSpPr>
          <p:spPr>
            <a:xfrm>
              <a:off x="967096" y="1813362"/>
              <a:ext cx="1096366" cy="1096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V="1">
              <a:off x="989078" y="1813575"/>
              <a:ext cx="1088056" cy="10873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258699" y="202990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84641" y="2885394"/>
            <a:ext cx="274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19142" y="2176879"/>
            <a:ext cx="274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983420" y="3717316"/>
            <a:ext cx="1096366" cy="1096366"/>
            <a:chOff x="983420" y="3717316"/>
            <a:chExt cx="1096366" cy="1096366"/>
          </a:xfrm>
        </p:grpSpPr>
        <p:sp>
          <p:nvSpPr>
            <p:cNvPr id="44" name="Rectangle 43"/>
            <p:cNvSpPr/>
            <p:nvPr/>
          </p:nvSpPr>
          <p:spPr>
            <a:xfrm>
              <a:off x="983420" y="3717316"/>
              <a:ext cx="1096366" cy="1096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ight Triangle 46"/>
            <p:cNvSpPr/>
            <p:nvPr/>
          </p:nvSpPr>
          <p:spPr>
            <a:xfrm rot="10800000">
              <a:off x="1289715" y="3722043"/>
              <a:ext cx="785344" cy="785344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Arrow Connector 44"/>
            <p:cNvCxnSpPr>
              <a:endCxn id="47" idx="5"/>
            </p:cNvCxnSpPr>
            <p:nvPr/>
          </p:nvCxnSpPr>
          <p:spPr>
            <a:xfrm flipV="1">
              <a:off x="983420" y="4114715"/>
              <a:ext cx="698967" cy="69896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153818" y="4089937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 rot="10800000">
            <a:off x="2517464" y="5321440"/>
            <a:ext cx="804840" cy="785344"/>
            <a:chOff x="3046611" y="3794190"/>
            <a:chExt cx="804840" cy="785344"/>
          </a:xfrm>
        </p:grpSpPr>
        <p:sp>
          <p:nvSpPr>
            <p:cNvPr id="60" name="Right Triangle 59"/>
            <p:cNvSpPr/>
            <p:nvPr/>
          </p:nvSpPr>
          <p:spPr>
            <a:xfrm>
              <a:off x="3066107" y="3794190"/>
              <a:ext cx="785344" cy="785344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3076077" y="4201378"/>
              <a:ext cx="378034" cy="3778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3046611" y="4084169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96127" y="5454770"/>
            <a:ext cx="760581" cy="965479"/>
            <a:chOff x="4596127" y="5454770"/>
            <a:chExt cx="760581" cy="965479"/>
          </a:xfrm>
        </p:grpSpPr>
        <p:sp>
          <p:nvSpPr>
            <p:cNvPr id="63" name="Right Triangle 62"/>
            <p:cNvSpPr/>
            <p:nvPr/>
          </p:nvSpPr>
          <p:spPr>
            <a:xfrm rot="13388637">
              <a:off x="4596127" y="5689099"/>
              <a:ext cx="584341" cy="584341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50765" y="6050917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050765" y="545477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214843" y="5712722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758508" y="5729568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grpSp>
        <p:nvGrpSpPr>
          <p:cNvPr id="72" name="Group 71"/>
          <p:cNvGrpSpPr/>
          <p:nvPr/>
        </p:nvGrpSpPr>
        <p:grpSpPr>
          <a:xfrm>
            <a:off x="6427977" y="5509280"/>
            <a:ext cx="902831" cy="848042"/>
            <a:chOff x="6427977" y="5509280"/>
            <a:chExt cx="902831" cy="848042"/>
          </a:xfrm>
        </p:grpSpPr>
        <p:sp>
          <p:nvSpPr>
            <p:cNvPr id="68" name="Right Triangle 67"/>
            <p:cNvSpPr/>
            <p:nvPr/>
          </p:nvSpPr>
          <p:spPr>
            <a:xfrm rot="8100000">
              <a:off x="6587222" y="5772981"/>
              <a:ext cx="584341" cy="584341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427977" y="550928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024865" y="550928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73" name="Straight Arrow Connector 72"/>
          <p:cNvCxnSpPr/>
          <p:nvPr/>
        </p:nvCxnSpPr>
        <p:spPr>
          <a:xfrm flipH="1">
            <a:off x="1673412" y="3718496"/>
            <a:ext cx="403702" cy="40370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135454" y="3764219"/>
            <a:ext cx="1136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1.414s </a:t>
            </a:r>
            <a:r>
              <a:rPr lang="mr-IN" dirty="0" smtClean="0">
                <a:solidFill>
                  <a:schemeClr val="accent2"/>
                </a:solidFill>
              </a:rPr>
              <a:t>–</a:t>
            </a:r>
            <a:r>
              <a:rPr lang="en-US" dirty="0" smtClean="0">
                <a:solidFill>
                  <a:schemeClr val="accent2"/>
                </a:solidFill>
              </a:rPr>
              <a:t> d 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041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5460" y="2130326"/>
            <a:ext cx="1096366" cy="10963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353994" y="2130695"/>
            <a:ext cx="1132087" cy="1095629"/>
            <a:chOff x="6000648" y="3043849"/>
            <a:chExt cx="1132087" cy="1095629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6039772" y="3873714"/>
              <a:ext cx="259221" cy="2592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024035" y="3708590"/>
              <a:ext cx="413604" cy="413636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008322" y="3543445"/>
              <a:ext cx="594091" cy="59413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000648" y="3386339"/>
              <a:ext cx="748517" cy="74856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013068" y="3249329"/>
              <a:ext cx="889593" cy="88964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018241" y="3105020"/>
              <a:ext cx="1031555" cy="103160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116735" y="3048000"/>
              <a:ext cx="994153" cy="1000449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264771" y="3052693"/>
              <a:ext cx="855751" cy="85579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20438" y="3058973"/>
              <a:ext cx="702305" cy="70235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569503" y="3058606"/>
              <a:ext cx="555367" cy="55540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718177" y="3057847"/>
              <a:ext cx="414558" cy="41459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844846" y="3043849"/>
              <a:ext cx="279232" cy="27925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029400" y="3998817"/>
              <a:ext cx="140661" cy="14066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996266" y="3054604"/>
              <a:ext cx="115768" cy="1157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2700000">
            <a:off x="4061620" y="2130695"/>
            <a:ext cx="1132087" cy="1095629"/>
            <a:chOff x="6448517" y="1335310"/>
            <a:chExt cx="1132087" cy="1095629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6487641" y="2165175"/>
              <a:ext cx="259221" cy="25922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471904" y="2000051"/>
              <a:ext cx="413604" cy="413636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456191" y="1834906"/>
              <a:ext cx="594091" cy="59413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448517" y="1677800"/>
              <a:ext cx="748517" cy="74856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460937" y="1540790"/>
              <a:ext cx="889593" cy="889642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466110" y="1396481"/>
              <a:ext cx="1031555" cy="103160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64604" y="1339461"/>
              <a:ext cx="994153" cy="1000449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712640" y="1344154"/>
              <a:ext cx="855751" cy="85579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868307" y="1350434"/>
              <a:ext cx="702305" cy="702350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017372" y="1350067"/>
              <a:ext cx="555367" cy="55540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166046" y="1349308"/>
              <a:ext cx="414558" cy="41459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292715" y="1335310"/>
              <a:ext cx="279232" cy="279255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477269" y="2290278"/>
              <a:ext cx="140661" cy="140661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444135" y="1346065"/>
              <a:ext cx="115768" cy="115777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Arrow Connector 34"/>
          <p:cNvCxnSpPr/>
          <p:nvPr/>
        </p:nvCxnSpPr>
        <p:spPr>
          <a:xfrm flipV="1">
            <a:off x="787442" y="2130539"/>
            <a:ext cx="1088056" cy="1087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2700000">
            <a:off x="5927544" y="3072235"/>
            <a:ext cx="259221" cy="25922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2700000">
            <a:off x="5955974" y="2885851"/>
            <a:ext cx="413604" cy="413636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2700000">
            <a:off x="5971392" y="2667977"/>
            <a:ext cx="594091" cy="59413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2700000">
            <a:off x="5999841" y="2481564"/>
            <a:ext cx="748517" cy="74856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2700000">
            <a:off x="6034965" y="2311267"/>
            <a:ext cx="889593" cy="889642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2700000">
            <a:off x="6069683" y="2139903"/>
            <a:ext cx="1031555" cy="103160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2700000">
            <a:off x="6196141" y="2179720"/>
            <a:ext cx="994153" cy="1000449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2700000">
            <a:off x="6368910" y="2352120"/>
            <a:ext cx="855751" cy="85579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2700000">
            <a:off x="6551266" y="2537347"/>
            <a:ext cx="702305" cy="70235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2700000">
            <a:off x="6730401" y="2714721"/>
            <a:ext cx="555367" cy="55540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2700000">
            <a:off x="6906473" y="2884697"/>
            <a:ext cx="414558" cy="41459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2700000">
            <a:off x="7073607" y="3048060"/>
            <a:ext cx="279232" cy="27925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2700000">
            <a:off x="5891029" y="3215350"/>
            <a:ext cx="140661" cy="140661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2700000">
            <a:off x="7254809" y="3245390"/>
            <a:ext cx="115768" cy="115777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5618480" y="1747521"/>
            <a:ext cx="965200" cy="164191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725920" y="1814633"/>
            <a:ext cx="833120" cy="15381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750560" y="2143760"/>
            <a:ext cx="42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2d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112000" y="2103120"/>
            <a:ext cx="139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2(1.414s </a:t>
            </a:r>
            <a:r>
              <a:rPr lang="mr-IN" dirty="0" smtClean="0"/>
              <a:t>–</a:t>
            </a:r>
            <a:r>
              <a:rPr lang="en-US" dirty="0" smtClean="0"/>
              <a:t> 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95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42</Words>
  <Application>Microsoft Macintosh PowerPoint</Application>
  <PresentationFormat>On-screen Show (4:3)</PresentationFormat>
  <Paragraphs>32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Similar Example With Squares</vt:lpstr>
      <vt:lpstr>PowerPoint Presentation</vt:lpstr>
      <vt:lpstr>PowerPoint Presentation</vt:lpstr>
      <vt:lpstr>PowerPoint Presentation</vt:lpstr>
      <vt:lpstr>`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Kalid Azad</dc:creator>
  <cp:lastModifiedBy>Kalid Azad</cp:lastModifiedBy>
  <cp:revision>101</cp:revision>
  <dcterms:created xsi:type="dcterms:W3CDTF">2014-05-04T00:36:58Z</dcterms:created>
  <dcterms:modified xsi:type="dcterms:W3CDTF">2017-02-10T22:33:54Z</dcterms:modified>
</cp:coreProperties>
</file>