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72" r:id="rId9"/>
    <p:sldId id="273" r:id="rId10"/>
    <p:sldId id="27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784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6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7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2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4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8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7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1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9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8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2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5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39348-5B5B-1546-BC73-BC5ACA6504AB}" type="datetimeFigureOut">
              <a:rPr lang="en-US" smtClean="0"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C6E61-3A82-5949-B186-75E2E8E0E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BEX Calculus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38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latex-image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796" y="3015451"/>
            <a:ext cx="3479800" cy="774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2083706"/>
            <a:ext cx="367600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Applying a sequence of changes (f(x))</a:t>
            </a:r>
            <a:br>
              <a:rPr lang="en-US" dirty="0" smtClean="0"/>
            </a:br>
            <a:r>
              <a:rPr lang="en-US" dirty="0" smtClean="0"/>
              <a:t>from a to 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69475" y="2100056"/>
            <a:ext cx="3251697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Getting a function that changes the same way (F(x))</a:t>
            </a:r>
            <a:br>
              <a:rPr lang="en-US" dirty="0" smtClean="0"/>
            </a:br>
            <a:r>
              <a:rPr lang="en-US" dirty="0" smtClean="0"/>
              <a:t>and taking the difference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76619" y="3965054"/>
            <a:ext cx="15055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Is the same 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01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ight Triangle 19"/>
          <p:cNvSpPr/>
          <p:nvPr/>
        </p:nvSpPr>
        <p:spPr>
          <a:xfrm rot="5400000">
            <a:off x="1965878" y="2522961"/>
            <a:ext cx="1234440" cy="3168668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/>
          <p:cNvSpPr/>
          <p:nvPr/>
        </p:nvSpPr>
        <p:spPr>
          <a:xfrm rot="5400000">
            <a:off x="1657637" y="2831203"/>
            <a:ext cx="1234440" cy="2552183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86021" y="308766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86775" y="3628818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 = ½ * 40 * x = 20x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3869" y="1548344"/>
            <a:ext cx="66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67782" y="973990"/>
            <a:ext cx="323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86775" y="1548344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 = 20x</a:t>
            </a:r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1404849" y="3083990"/>
            <a:ext cx="1234440" cy="2046608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Triangle 1"/>
          <p:cNvSpPr/>
          <p:nvPr/>
        </p:nvSpPr>
        <p:spPr>
          <a:xfrm rot="5400000">
            <a:off x="1146987" y="3341852"/>
            <a:ext cx="1234440" cy="1530885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3869" y="3813484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6" name="Right Triangle 15"/>
          <p:cNvSpPr/>
          <p:nvPr/>
        </p:nvSpPr>
        <p:spPr>
          <a:xfrm rot="5400000">
            <a:off x="893196" y="3595643"/>
            <a:ext cx="1234440" cy="1023303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 rot="5400000">
            <a:off x="634273" y="3854568"/>
            <a:ext cx="1234440" cy="505456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8765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491954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87206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492662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998118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3574" y="1548344"/>
            <a:ext cx="505456" cy="665766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25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8124" y="235994"/>
            <a:ext cx="27432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23564" y="235994"/>
            <a:ext cx="1472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Size: 10x10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Perimeter: 40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Area: 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25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8124" y="1378994"/>
            <a:ext cx="27432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8124" y="1836194"/>
            <a:ext cx="2286000" cy="2286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644124" y="4122194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44124" y="1363100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2872724" y="1607594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>
            <a:off x="138320" y="1607594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625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69492" y="1380022"/>
            <a:ext cx="27432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69492" y="1837222"/>
            <a:ext cx="2286000" cy="2286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155492" y="1837222"/>
            <a:ext cx="457200" cy="228600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155492" y="1380023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" name="Rectangle 2"/>
          <p:cNvSpPr/>
          <p:nvPr/>
        </p:nvSpPr>
        <p:spPr>
          <a:xfrm>
            <a:off x="5869492" y="1381050"/>
            <a:ext cx="2286000" cy="456173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41773" y="1381050"/>
            <a:ext cx="2743200" cy="2743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41773" y="1838250"/>
            <a:ext cx="2286000" cy="2286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827773" y="4124250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27773" y="1365156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>
            <a:off x="4056373" y="1609650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>
            <a:off x="1321969" y="1609650"/>
            <a:ext cx="457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37123" y="815610"/>
            <a:ext cx="2166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1d Perimeter Change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489013" y="815610"/>
            <a:ext cx="1666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2d Area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817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Pixelation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67365" y="1631399"/>
            <a:ext cx="4795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695" y="1615097"/>
            <a:ext cx="495300" cy="86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611" y="1615097"/>
            <a:ext cx="495300" cy="863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3639" y="1615097"/>
            <a:ext cx="495300" cy="863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667" y="1615097"/>
            <a:ext cx="4953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98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38485" y="2268534"/>
            <a:ext cx="447567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237837" y="2741487"/>
            <a:ext cx="347697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1991243" y="2490456"/>
            <a:ext cx="397015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428947" y="2975738"/>
            <a:ext cx="30947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613893" y="3248003"/>
            <a:ext cx="272485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04303" y="325485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05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176607"/>
              </p:ext>
            </p:extLst>
          </p:nvPr>
        </p:nvGraphicFramePr>
        <p:xfrm>
          <a:off x="286845" y="279400"/>
          <a:ext cx="8635997" cy="618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Calculus Lingo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Line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f(</a:t>
                      </a:r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x</a:t>
                      </a:r>
                      <a:r>
                        <a:rPr lang="en-US" dirty="0" smtClean="0"/>
                        <a:t>) =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x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f(</a:t>
                      </a:r>
                      <a:r>
                        <a:rPr lang="en-US" dirty="0" smtClean="0">
                          <a:solidFill>
                            <a:srgbClr val="F79646"/>
                          </a:solidFill>
                        </a:rPr>
                        <a:t>x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4x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1" name="Group 150"/>
          <p:cNvGrpSpPr/>
          <p:nvPr/>
        </p:nvGrpSpPr>
        <p:grpSpPr>
          <a:xfrm>
            <a:off x="9288765" y="2337128"/>
            <a:ext cx="1422733" cy="1829121"/>
            <a:chOff x="2105790" y="799295"/>
            <a:chExt cx="1422733" cy="1829121"/>
          </a:xfrm>
        </p:grpSpPr>
        <p:cxnSp>
          <p:nvCxnSpPr>
            <p:cNvPr id="152" name="Straight Connector 151"/>
            <p:cNvCxnSpPr/>
            <p:nvPr/>
          </p:nvCxnSpPr>
          <p:spPr>
            <a:xfrm rot="16200000" flipH="1">
              <a:off x="2438030" y="1942614"/>
              <a:ext cx="13716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16200000" flipH="1">
              <a:off x="2349985" y="2056915"/>
              <a:ext cx="1143000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16200000" flipH="1">
              <a:off x="2261941" y="2171214"/>
              <a:ext cx="914400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16200000" flipH="1">
              <a:off x="2172844" y="2284462"/>
              <a:ext cx="6858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rot="16200000" flipH="1">
              <a:off x="2082694" y="2398762"/>
              <a:ext cx="4572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16200000" flipH="1">
              <a:off x="1992544" y="2513061"/>
              <a:ext cx="2286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16200000" flipH="1">
              <a:off x="2526076" y="1828314"/>
              <a:ext cx="16002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rot="16200000" flipH="1">
              <a:off x="2614121" y="1713693"/>
              <a:ext cx="18288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" name="Group 203"/>
          <p:cNvGrpSpPr/>
          <p:nvPr/>
        </p:nvGrpSpPr>
        <p:grpSpPr>
          <a:xfrm>
            <a:off x="4313503" y="2338705"/>
            <a:ext cx="1937597" cy="286977"/>
            <a:chOff x="4072647" y="2338705"/>
            <a:chExt cx="1937597" cy="286977"/>
          </a:xfrm>
        </p:grpSpPr>
        <p:cxnSp>
          <p:nvCxnSpPr>
            <p:cNvPr id="29" name="Straight Connector 28"/>
            <p:cNvCxnSpPr/>
            <p:nvPr/>
          </p:nvCxnSpPr>
          <p:spPr>
            <a:xfrm rot="16200000" flipH="1">
              <a:off x="4008387" y="2510121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4072647" y="2338705"/>
              <a:ext cx="19375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rot="16200000" flipH="1">
              <a:off x="4239984" y="2510121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rot="16200000" flipH="1">
              <a:off x="4471581" y="2510121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rot="16200000" flipH="1">
              <a:off x="4703178" y="2510121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rot="16200000" flipH="1">
              <a:off x="4934775" y="2510122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rot="16200000" flipH="1">
              <a:off x="5166372" y="2510122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16200000" flipH="1">
              <a:off x="5397969" y="2510122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16200000" flipH="1">
              <a:off x="5629567" y="2510122"/>
              <a:ext cx="228600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2" name="Group 201"/>
          <p:cNvGrpSpPr/>
          <p:nvPr/>
        </p:nvGrpSpPr>
        <p:grpSpPr>
          <a:xfrm>
            <a:off x="4364803" y="3287487"/>
            <a:ext cx="1886297" cy="1258611"/>
            <a:chOff x="4123947" y="3217759"/>
            <a:chExt cx="1886297" cy="1258611"/>
          </a:xfrm>
        </p:grpSpPr>
        <p:cxnSp>
          <p:nvCxnSpPr>
            <p:cNvPr id="175" name="Straight Connector 174"/>
            <p:cNvCxnSpPr/>
            <p:nvPr/>
          </p:nvCxnSpPr>
          <p:spPr>
            <a:xfrm>
              <a:off x="4203877" y="3328408"/>
              <a:ext cx="0" cy="114796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>
              <a:off x="4123947" y="3217759"/>
              <a:ext cx="18862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3858143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16200000" flipH="1">
              <a:off x="4089740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rot="16200000" flipH="1">
              <a:off x="4321337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16200000" flipH="1">
              <a:off x="4552934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16200000" flipH="1">
              <a:off x="4784531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5016128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5247726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6" name="Group 195"/>
          <p:cNvGrpSpPr/>
          <p:nvPr/>
        </p:nvGrpSpPr>
        <p:grpSpPr>
          <a:xfrm rot="16200000">
            <a:off x="1658917" y="1398856"/>
            <a:ext cx="1743027" cy="710625"/>
            <a:chOff x="2066743" y="1330960"/>
            <a:chExt cx="1743027" cy="710625"/>
          </a:xfrm>
        </p:grpSpPr>
        <p:cxnSp>
          <p:nvCxnSpPr>
            <p:cNvPr id="168" name="Straight Connector 167"/>
            <p:cNvCxnSpPr/>
            <p:nvPr/>
          </p:nvCxnSpPr>
          <p:spPr>
            <a:xfrm flipH="1">
              <a:off x="2066743" y="2041581"/>
              <a:ext cx="1743027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flipH="1">
              <a:off x="2066743" y="1330960"/>
              <a:ext cx="1743027" cy="4"/>
            </a:xfrm>
            <a:prstGeom prst="line">
              <a:avLst/>
            </a:prstGeom>
            <a:ln w="76200">
              <a:solidFill>
                <a:schemeClr val="accent6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/>
            <p:nvPr/>
          </p:nvCxnSpPr>
          <p:spPr>
            <a:xfrm>
              <a:off x="2890172" y="1554717"/>
              <a:ext cx="0" cy="3175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Group 202"/>
          <p:cNvGrpSpPr/>
          <p:nvPr/>
        </p:nvGrpSpPr>
        <p:grpSpPr>
          <a:xfrm>
            <a:off x="2169318" y="2803071"/>
            <a:ext cx="1537878" cy="1743027"/>
            <a:chOff x="2169318" y="2803071"/>
            <a:chExt cx="1537878" cy="1743027"/>
          </a:xfrm>
        </p:grpSpPr>
        <p:cxnSp>
          <p:nvCxnSpPr>
            <p:cNvPr id="169" name="Straight Connector 168"/>
            <p:cNvCxnSpPr/>
            <p:nvPr/>
          </p:nvCxnSpPr>
          <p:spPr>
            <a:xfrm rot="16200000" flipH="1">
              <a:off x="2317197" y="3674582"/>
              <a:ext cx="1743026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16200000" flipH="1">
              <a:off x="2058024" y="3674583"/>
              <a:ext cx="1743027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16200000" flipH="1">
              <a:off x="1297806" y="3674583"/>
              <a:ext cx="1743027" cy="4"/>
            </a:xfrm>
            <a:prstGeom prst="line">
              <a:avLst/>
            </a:prstGeom>
            <a:ln w="76200">
              <a:solidFill>
                <a:srgbClr val="F79646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16200000" flipH="1" flipV="1">
              <a:off x="2835610" y="3674513"/>
              <a:ext cx="1743027" cy="14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rot="16200000" flipH="1">
              <a:off x="2576369" y="3674582"/>
              <a:ext cx="1743026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/>
            <p:cNvCxnSpPr/>
            <p:nvPr/>
          </p:nvCxnSpPr>
          <p:spPr>
            <a:xfrm rot="16200000">
              <a:off x="2538451" y="3482088"/>
              <a:ext cx="0" cy="4811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" name="Picture 20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900" y="1377232"/>
            <a:ext cx="1891340" cy="850041"/>
          </a:xfrm>
          <a:prstGeom prst="rect">
            <a:avLst/>
          </a:prstGeom>
        </p:spPr>
      </p:pic>
      <p:pic>
        <p:nvPicPr>
          <p:cNvPr id="206" name="Picture 20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900" y="3532628"/>
            <a:ext cx="1891340" cy="7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9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068720"/>
              </p:ext>
            </p:extLst>
          </p:nvPr>
        </p:nvGraphicFramePr>
        <p:xfrm>
          <a:off x="286845" y="279400"/>
          <a:ext cx="8635997" cy="6193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079"/>
                <a:gridCol w="1138553"/>
                <a:gridCol w="2169529"/>
                <a:gridCol w="2340890"/>
                <a:gridCol w="2003946"/>
              </a:tblGrid>
              <a:tr h="44321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X-Ray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Timelapse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Step-by-step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Single Step Zoom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Line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f(</a:t>
                      </a:r>
                      <a:r>
                        <a:rPr lang="en-US" dirty="0" smtClean="0">
                          <a:solidFill>
                            <a:schemeClr val="accent6"/>
                          </a:solidFill>
                        </a:rPr>
                        <a:t>x</a:t>
                      </a:r>
                      <a:r>
                        <a:rPr lang="en-US" dirty="0" smtClean="0"/>
                        <a:t>) =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x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f(</a:t>
                      </a:r>
                      <a:r>
                        <a:rPr lang="en-US" dirty="0" smtClean="0">
                          <a:solidFill>
                            <a:srgbClr val="F79646"/>
                          </a:solidFill>
                        </a:rPr>
                        <a:t>x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4x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51" name="Group 150"/>
          <p:cNvGrpSpPr/>
          <p:nvPr/>
        </p:nvGrpSpPr>
        <p:grpSpPr>
          <a:xfrm>
            <a:off x="9288765" y="2337128"/>
            <a:ext cx="1422733" cy="1829121"/>
            <a:chOff x="2105790" y="799295"/>
            <a:chExt cx="1422733" cy="1829121"/>
          </a:xfrm>
        </p:grpSpPr>
        <p:cxnSp>
          <p:nvCxnSpPr>
            <p:cNvPr id="152" name="Straight Connector 151"/>
            <p:cNvCxnSpPr/>
            <p:nvPr/>
          </p:nvCxnSpPr>
          <p:spPr>
            <a:xfrm rot="16200000" flipH="1">
              <a:off x="2438030" y="1942614"/>
              <a:ext cx="13716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16200000" flipH="1">
              <a:off x="2349985" y="2056915"/>
              <a:ext cx="1143000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16200000" flipH="1">
              <a:off x="2261941" y="2171214"/>
              <a:ext cx="914400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16200000" flipH="1">
              <a:off x="2172844" y="2284462"/>
              <a:ext cx="6858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rot="16200000" flipH="1">
              <a:off x="2082694" y="2398762"/>
              <a:ext cx="4572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16200000" flipH="1">
              <a:off x="1992544" y="2513061"/>
              <a:ext cx="228600" cy="2108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16200000" flipH="1">
              <a:off x="2526076" y="1828314"/>
              <a:ext cx="16002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rot="16200000" flipH="1">
              <a:off x="2614121" y="1713693"/>
              <a:ext cx="1828800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4827913" y="2032237"/>
            <a:ext cx="1827287" cy="330773"/>
            <a:chOff x="4827913" y="2117783"/>
            <a:chExt cx="1827287" cy="330773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4827913" y="2117783"/>
              <a:ext cx="1827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4874552" y="2219955"/>
              <a:ext cx="1623699" cy="228601"/>
              <a:chOff x="4766383" y="2252802"/>
              <a:chExt cx="1623699" cy="228601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16200000" flipH="1">
                <a:off x="4653343" y="2365842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4884940" y="2365842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rot="16200000" flipH="1">
                <a:off x="5116537" y="2365842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rot="16200000" flipH="1">
                <a:off x="5348134" y="2365842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rot="16200000" flipH="1">
                <a:off x="5579731" y="2365843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16200000" flipH="1">
                <a:off x="5811328" y="2365843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16200000" flipH="1">
                <a:off x="6042925" y="2365843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6274523" y="2365843"/>
                <a:ext cx="228600" cy="2519"/>
              </a:xfrm>
              <a:prstGeom prst="line">
                <a:avLst/>
              </a:prstGeom>
              <a:ln w="762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2" name="Group 201"/>
          <p:cNvGrpSpPr/>
          <p:nvPr/>
        </p:nvGrpSpPr>
        <p:grpSpPr>
          <a:xfrm>
            <a:off x="4747983" y="3287487"/>
            <a:ext cx="1886297" cy="1258611"/>
            <a:chOff x="4123947" y="3217759"/>
            <a:chExt cx="1886297" cy="1258611"/>
          </a:xfrm>
        </p:grpSpPr>
        <p:cxnSp>
          <p:nvCxnSpPr>
            <p:cNvPr id="175" name="Straight Connector 174"/>
            <p:cNvCxnSpPr/>
            <p:nvPr/>
          </p:nvCxnSpPr>
          <p:spPr>
            <a:xfrm>
              <a:off x="4203877" y="3328408"/>
              <a:ext cx="0" cy="114796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>
              <a:off x="4123947" y="3217759"/>
              <a:ext cx="188629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3858143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16200000" flipH="1">
              <a:off x="4089740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rot="16200000" flipH="1">
              <a:off x="4321337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16200000" flipH="1">
              <a:off x="4552934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16200000" flipH="1">
              <a:off x="4784531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5016128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5247726" y="3899038"/>
              <a:ext cx="1152144" cy="2519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8" name="Straight Connector 167"/>
          <p:cNvCxnSpPr/>
          <p:nvPr/>
        </p:nvCxnSpPr>
        <p:spPr>
          <a:xfrm>
            <a:off x="1797099" y="1029629"/>
            <a:ext cx="0" cy="1509674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3" name="Group 202"/>
          <p:cNvGrpSpPr/>
          <p:nvPr/>
        </p:nvGrpSpPr>
        <p:grpSpPr>
          <a:xfrm>
            <a:off x="1408269" y="2859433"/>
            <a:ext cx="777660" cy="1743027"/>
            <a:chOff x="2929536" y="2803071"/>
            <a:chExt cx="777660" cy="1743027"/>
          </a:xfrm>
        </p:grpSpPr>
        <p:cxnSp>
          <p:nvCxnSpPr>
            <p:cNvPr id="169" name="Straight Connector 168"/>
            <p:cNvCxnSpPr/>
            <p:nvPr/>
          </p:nvCxnSpPr>
          <p:spPr>
            <a:xfrm rot="16200000" flipH="1">
              <a:off x="2317197" y="3674582"/>
              <a:ext cx="1743026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16200000" flipH="1">
              <a:off x="2058024" y="3674583"/>
              <a:ext cx="1743027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16200000" flipH="1" flipV="1">
              <a:off x="2835610" y="3674513"/>
              <a:ext cx="1743027" cy="14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rot="16200000" flipH="1">
              <a:off x="2576369" y="3674582"/>
              <a:ext cx="1743026" cy="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" name="Picture 20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845521"/>
            <a:ext cx="1891340" cy="850041"/>
          </a:xfrm>
          <a:prstGeom prst="rect">
            <a:avLst/>
          </a:prstGeom>
        </p:spPr>
      </p:pic>
      <p:pic>
        <p:nvPicPr>
          <p:cNvPr id="206" name="Picture 20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8791" y="4758884"/>
            <a:ext cx="1891340" cy="771975"/>
          </a:xfrm>
          <a:prstGeom prst="rect">
            <a:avLst/>
          </a:prstGeom>
        </p:spPr>
      </p:pic>
      <p:cxnSp>
        <p:nvCxnSpPr>
          <p:cNvPr id="60" name="Straight Connector 59"/>
          <p:cNvCxnSpPr/>
          <p:nvPr/>
        </p:nvCxnSpPr>
        <p:spPr>
          <a:xfrm flipV="1">
            <a:off x="4840186" y="2360249"/>
            <a:ext cx="1696044" cy="43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91786" y="234911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646190" y="1116006"/>
            <a:ext cx="333559" cy="13212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/>
          <p:nvPr/>
        </p:nvCxnSpPr>
        <p:spPr>
          <a:xfrm>
            <a:off x="7636836" y="2426417"/>
            <a:ext cx="355742" cy="907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635633" y="2360249"/>
            <a:ext cx="40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dx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225214" y="155180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 flipH="1" flipV="1">
            <a:off x="7362356" y="1143000"/>
            <a:ext cx="7244" cy="478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7359864" y="1909505"/>
            <a:ext cx="12229" cy="5288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838241" y="1025609"/>
            <a:ext cx="1169430" cy="1513694"/>
            <a:chOff x="2713505" y="1025609"/>
            <a:chExt cx="1169430" cy="1513694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713505" y="2244440"/>
              <a:ext cx="5" cy="28697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973332" y="1940395"/>
              <a:ext cx="5" cy="567356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276531" y="1640873"/>
              <a:ext cx="5" cy="89054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79730" y="1333177"/>
              <a:ext cx="5" cy="1190350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882930" y="1025609"/>
              <a:ext cx="5" cy="1513694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7466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538641"/>
              </p:ext>
            </p:extLst>
          </p:nvPr>
        </p:nvGraphicFramePr>
        <p:xfrm>
          <a:off x="254001" y="279400"/>
          <a:ext cx="8635997" cy="6490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559"/>
                <a:gridCol w="1991360"/>
                <a:gridCol w="2712720"/>
                <a:gridCol w="2245358"/>
              </a:tblGrid>
              <a:tr h="431878">
                <a:tc>
                  <a:txBody>
                    <a:bodyPr/>
                    <a:lstStyle/>
                    <a:p>
                      <a:r>
                        <a:rPr lang="en-US" dirty="0" smtClean="0"/>
                        <a:t>X-Ray</a:t>
                      </a:r>
                      <a:r>
                        <a:rPr lang="en-US" baseline="0" dirty="0" smtClean="0"/>
                        <a:t> 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Step-by-Step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Step Zoom</a:t>
                      </a:r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Ring-by-ring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23318">
                <a:tc>
                  <a:txBody>
                    <a:bodyPr/>
                    <a:lstStyle/>
                    <a:p>
                      <a:r>
                        <a:rPr lang="en-US" dirty="0" smtClean="0"/>
                        <a:t>Slice-by-slice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03847">
                <a:tc>
                  <a:txBody>
                    <a:bodyPr/>
                    <a:lstStyle/>
                    <a:p>
                      <a:r>
                        <a:rPr lang="en-US" dirty="0" smtClean="0"/>
                        <a:t>Board-by-board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116815" y="1003806"/>
            <a:ext cx="1593669" cy="1593669"/>
            <a:chOff x="3013184" y="2099194"/>
            <a:chExt cx="1593669" cy="1593669"/>
          </a:xfrm>
        </p:grpSpPr>
        <p:sp>
          <p:nvSpPr>
            <p:cNvPr id="6" name="Oval 5"/>
            <p:cNvSpPr/>
            <p:nvPr/>
          </p:nvSpPr>
          <p:spPr>
            <a:xfrm>
              <a:off x="3013184" y="2099194"/>
              <a:ext cx="1593669" cy="15936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78498" y="2164508"/>
              <a:ext cx="1463040" cy="146304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52521" y="2237660"/>
              <a:ext cx="1314995" cy="131673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224802" y="2310812"/>
              <a:ext cx="1170432" cy="11704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284238" y="2370248"/>
              <a:ext cx="1051560" cy="105156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61962" y="2447972"/>
              <a:ext cx="896112" cy="8961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435114" y="2521124"/>
              <a:ext cx="749808" cy="74980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8266" y="2594276"/>
              <a:ext cx="603504" cy="6035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90562" y="2676572"/>
              <a:ext cx="438912" cy="43891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59142" y="2745152"/>
              <a:ext cx="301752" cy="301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5109" y="2831119"/>
              <a:ext cx="129819" cy="12981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140400" y="2847822"/>
            <a:ext cx="1546499" cy="1546499"/>
            <a:chOff x="5468906" y="1650240"/>
            <a:chExt cx="1546499" cy="1546499"/>
          </a:xfrm>
        </p:grpSpPr>
        <p:sp>
          <p:nvSpPr>
            <p:cNvPr id="33" name="Dodecagon 32"/>
            <p:cNvSpPr/>
            <p:nvPr/>
          </p:nvSpPr>
          <p:spPr>
            <a:xfrm>
              <a:off x="5468906" y="1650240"/>
              <a:ext cx="1546499" cy="1546499"/>
            </a:xfrm>
            <a:prstGeom prst="dodec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33" idx="6"/>
              <a:endCxn id="33" idx="0"/>
            </p:cNvCxnSpPr>
            <p:nvPr/>
          </p:nvCxnSpPr>
          <p:spPr>
            <a:xfrm flipV="1"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7"/>
              <a:endCxn id="33" idx="1"/>
            </p:cNvCxnSpPr>
            <p:nvPr/>
          </p:nvCxnSpPr>
          <p:spPr>
            <a:xfrm flipV="1"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3" idx="8"/>
              <a:endCxn id="33" idx="2"/>
            </p:cNvCxnSpPr>
            <p:nvPr/>
          </p:nvCxnSpPr>
          <p:spPr>
            <a:xfrm>
              <a:off x="5468906" y="2216287"/>
              <a:ext cx="1546499" cy="41440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3" idx="9"/>
              <a:endCxn id="33" idx="3"/>
            </p:cNvCxnSpPr>
            <p:nvPr/>
          </p:nvCxnSpPr>
          <p:spPr>
            <a:xfrm>
              <a:off x="5676108" y="1857442"/>
              <a:ext cx="1132095" cy="1132095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3" idx="10"/>
              <a:endCxn id="33" idx="4"/>
            </p:cNvCxnSpPr>
            <p:nvPr/>
          </p:nvCxnSpPr>
          <p:spPr>
            <a:xfrm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11"/>
              <a:endCxn id="33" idx="5"/>
            </p:cNvCxnSpPr>
            <p:nvPr/>
          </p:nvCxnSpPr>
          <p:spPr>
            <a:xfrm flipH="1">
              <a:off x="6034953" y="1650240"/>
              <a:ext cx="414405" cy="1546499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138315" y="4861760"/>
            <a:ext cx="1550669" cy="1587502"/>
            <a:chOff x="6024361" y="3541488"/>
            <a:chExt cx="1550669" cy="1587502"/>
          </a:xfrm>
        </p:grpSpPr>
        <p:grpSp>
          <p:nvGrpSpPr>
            <p:cNvPr id="54" name="Group 53"/>
            <p:cNvGrpSpPr/>
            <p:nvPr/>
          </p:nvGrpSpPr>
          <p:grpSpPr>
            <a:xfrm>
              <a:off x="602436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71" name="Rectangle 70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Rectangle 54"/>
            <p:cNvSpPr/>
            <p:nvPr/>
          </p:nvSpPr>
          <p:spPr>
            <a:xfrm>
              <a:off x="6776836" y="3541488"/>
              <a:ext cx="45719" cy="1587502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10800000">
              <a:off x="6830811" y="3551013"/>
              <a:ext cx="744219" cy="1568452"/>
              <a:chOff x="3542031" y="2098673"/>
              <a:chExt cx="744219" cy="1568452"/>
            </a:xfr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</p:grpSpPr>
          <p:sp>
            <p:nvSpPr>
              <p:cNvPr id="57" name="Rectangle 56"/>
              <p:cNvSpPr/>
              <p:nvPr/>
            </p:nvSpPr>
            <p:spPr>
              <a:xfrm>
                <a:off x="3542031" y="2673349"/>
                <a:ext cx="45719" cy="409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95518" y="2555874"/>
                <a:ext cx="45719" cy="6508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649005" y="2447925"/>
                <a:ext cx="45719" cy="854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02492" y="2368550"/>
                <a:ext cx="45719" cy="1022350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755979" y="2314573"/>
                <a:ext cx="45719" cy="112395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809466" y="2266949"/>
                <a:ext cx="45719" cy="12287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66128" y="2225673"/>
                <a:ext cx="45719" cy="1304927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919615" y="2197099"/>
                <a:ext cx="45719" cy="13620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973102" y="2174874"/>
                <a:ext cx="45719" cy="1425575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026589" y="2152649"/>
                <a:ext cx="45719" cy="14605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080076" y="2124074"/>
                <a:ext cx="45719" cy="15081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133563" y="2111374"/>
                <a:ext cx="45719" cy="1533526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187050" y="2105023"/>
                <a:ext cx="45719" cy="1549401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240531" y="2098673"/>
                <a:ext cx="45719" cy="1568452"/>
              </a:xfrm>
              <a:prstGeom prst="rect">
                <a:avLst/>
              </a:prstGeom>
              <a:grpFill/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" name="Arc 18"/>
          <p:cNvSpPr/>
          <p:nvPr/>
        </p:nvSpPr>
        <p:spPr>
          <a:xfrm>
            <a:off x="2021840" y="2758440"/>
            <a:ext cx="1762760" cy="1762760"/>
          </a:xfrm>
          <a:prstGeom prst="arc">
            <a:avLst>
              <a:gd name="adj1" fmla="val 375750"/>
              <a:gd name="adj2" fmla="val 0"/>
            </a:avLst>
          </a:prstGeom>
          <a:ln>
            <a:headEnd type="arrow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 flipV="1">
            <a:off x="2111228" y="5676360"/>
            <a:ext cx="1587012" cy="6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4417546" y="782320"/>
            <a:ext cx="869563" cy="1744035"/>
            <a:chOff x="4765040" y="1351280"/>
            <a:chExt cx="843280" cy="2946941"/>
          </a:xfrm>
        </p:grpSpPr>
        <p:cxnSp>
          <p:nvCxnSpPr>
            <p:cNvPr id="127" name="Straight Connector 126"/>
            <p:cNvCxnSpPr/>
            <p:nvPr/>
          </p:nvCxnSpPr>
          <p:spPr>
            <a:xfrm rot="16200000" flipH="1">
              <a:off x="4258127" y="2962612"/>
              <a:ext cx="2670231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6200000" flipH="1">
              <a:off x="4308708" y="3095840"/>
              <a:ext cx="240377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358000" y="3227783"/>
              <a:ext cx="2137319" cy="3557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 flipH="1">
              <a:off x="4407784" y="3362788"/>
              <a:ext cx="1870862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H="1">
              <a:off x="4459345" y="3496016"/>
              <a:ext cx="1604406" cy="2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6200000" flipH="1">
              <a:off x="4510907" y="3629244"/>
              <a:ext cx="1337950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6200000" flipH="1">
              <a:off x="4565303" y="3765307"/>
              <a:ext cx="1065825" cy="1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6200000" flipH="1">
              <a:off x="4616374" y="3898044"/>
              <a:ext cx="799368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6200000" flipH="1">
              <a:off x="4666952" y="4031272"/>
              <a:ext cx="532912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6200000" flipH="1">
              <a:off x="4751545" y="4198515"/>
              <a:ext cx="198425" cy="985"/>
            </a:xfrm>
            <a:prstGeom prst="line">
              <a:avLst/>
            </a:prstGeom>
            <a:ln w="762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4765040" y="1351280"/>
              <a:ext cx="843280" cy="2946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4210400" y="3719087"/>
            <a:ext cx="1712880" cy="604114"/>
            <a:chOff x="5805520" y="3733761"/>
            <a:chExt cx="1712880" cy="604114"/>
          </a:xfrm>
        </p:grpSpPr>
        <p:sp>
          <p:nvSpPr>
            <p:cNvPr id="139" name="Isosceles Triangle 138"/>
            <p:cNvSpPr/>
            <p:nvPr/>
          </p:nvSpPr>
          <p:spPr>
            <a:xfrm>
              <a:off x="5835033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>
              <a:off x="6083845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Isosceles Triangle 140"/>
            <p:cNvSpPr/>
            <p:nvPr/>
          </p:nvSpPr>
          <p:spPr>
            <a:xfrm>
              <a:off x="6337896" y="3750141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Isosceles Triangle 141"/>
            <p:cNvSpPr/>
            <p:nvPr/>
          </p:nvSpPr>
          <p:spPr>
            <a:xfrm>
              <a:off x="6568376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6817189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7071240" y="3742135"/>
              <a:ext cx="199200" cy="58773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Arrow Connector 144"/>
            <p:cNvCxnSpPr/>
            <p:nvPr/>
          </p:nvCxnSpPr>
          <p:spPr>
            <a:xfrm flipV="1">
              <a:off x="5805520" y="3733761"/>
              <a:ext cx="17128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194395" y="5040089"/>
            <a:ext cx="1581352" cy="1338053"/>
            <a:chOff x="4732875" y="2873480"/>
            <a:chExt cx="1883664" cy="1593853"/>
          </a:xfrm>
        </p:grpSpPr>
        <p:sp>
          <p:nvSpPr>
            <p:cNvPr id="147" name="Rectangle 146"/>
            <p:cNvSpPr/>
            <p:nvPr/>
          </p:nvSpPr>
          <p:spPr>
            <a:xfrm>
              <a:off x="478494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4847039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909133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71227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03332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095415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157509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219603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281697" y="3035407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343791" y="3000481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405885" y="2952856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467979" y="2927456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530073" y="2911581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592167" y="2892530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654261" y="2873480"/>
              <a:ext cx="45719" cy="158750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 rot="10800000">
              <a:off x="6523575" y="4051407"/>
              <a:ext cx="45719" cy="409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 rot="10800000">
              <a:off x="6461483" y="3810107"/>
              <a:ext cx="45719" cy="6508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 rot="10800000">
              <a:off x="6399389" y="3606907"/>
              <a:ext cx="45719" cy="854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 rot="10800000">
              <a:off x="6337295" y="3438632"/>
              <a:ext cx="45719" cy="102235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 rot="10800000">
              <a:off x="6275201" y="3337031"/>
              <a:ext cx="45719" cy="112395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 rot="10800000">
              <a:off x="6213107" y="3232256"/>
              <a:ext cx="45719" cy="12287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 rot="10800000">
              <a:off x="6151013" y="3156055"/>
              <a:ext cx="45719" cy="130492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 rot="10800000">
              <a:off x="6088919" y="3098907"/>
              <a:ext cx="45719" cy="13620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 rot="10800000">
              <a:off x="6026825" y="3035406"/>
              <a:ext cx="45719" cy="1425575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 rot="10800000">
              <a:off x="5964731" y="3000480"/>
              <a:ext cx="45719" cy="14605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 rot="10800000">
              <a:off x="5902637" y="2952855"/>
              <a:ext cx="45719" cy="15081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 rot="10800000">
              <a:off x="5840543" y="2927455"/>
              <a:ext cx="45719" cy="153352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 rot="10800000">
              <a:off x="5778449" y="2911580"/>
              <a:ext cx="45719" cy="154940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 rot="10800000">
              <a:off x="5716355" y="2892529"/>
              <a:ext cx="45719" cy="156845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6" name="Curved Connector 175"/>
            <p:cNvCxnSpPr/>
            <p:nvPr/>
          </p:nvCxnSpPr>
          <p:spPr>
            <a:xfrm rot="16200000" flipH="1">
              <a:off x="5668166" y="3518961"/>
              <a:ext cx="13081" cy="1883664"/>
            </a:xfrm>
            <a:prstGeom prst="curvedConnector3">
              <a:avLst>
                <a:gd name="adj1" fmla="val -12840000"/>
              </a:avLst>
            </a:prstGeom>
            <a:ln>
              <a:solidFill>
                <a:srgbClr val="00000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>
            <a:endCxn id="6" idx="6"/>
          </p:cNvCxnSpPr>
          <p:nvPr/>
        </p:nvCxnSpPr>
        <p:spPr>
          <a:xfrm flipV="1">
            <a:off x="2905086" y="1800641"/>
            <a:ext cx="805398" cy="2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V="1">
            <a:off x="4223391" y="4338484"/>
            <a:ext cx="1475222" cy="1659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69580" y="2519515"/>
            <a:ext cx="843936" cy="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4229259" y="6376087"/>
            <a:ext cx="1511141" cy="10203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646190" y="1116006"/>
            <a:ext cx="333559" cy="13212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>
            <a:off x="7636836" y="2426417"/>
            <a:ext cx="355742" cy="907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Isosceles Triangle 124"/>
          <p:cNvSpPr/>
          <p:nvPr/>
        </p:nvSpPr>
        <p:spPr>
          <a:xfrm>
            <a:off x="7540068" y="2842812"/>
            <a:ext cx="555146" cy="1637943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25" idx="4"/>
          </p:cNvCxnSpPr>
          <p:nvPr/>
        </p:nvCxnSpPr>
        <p:spPr>
          <a:xfrm flipV="1">
            <a:off x="7519823" y="4480755"/>
            <a:ext cx="575391" cy="32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7652607" y="5001623"/>
            <a:ext cx="333559" cy="13212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/>
          <p:cNvCxnSpPr/>
          <p:nvPr/>
        </p:nvCxnSpPr>
        <p:spPr>
          <a:xfrm>
            <a:off x="7643253" y="6322194"/>
            <a:ext cx="355742" cy="907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86924" y="2432541"/>
            <a:ext cx="265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82" name="TextBox 181"/>
          <p:cNvSpPr txBox="1"/>
          <p:nvPr/>
        </p:nvSpPr>
        <p:spPr>
          <a:xfrm>
            <a:off x="4841632" y="4255479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4861170" y="6296907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7612187" y="4406317"/>
            <a:ext cx="42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dp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7618049" y="6285628"/>
            <a:ext cx="40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dx</a:t>
            </a:r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7635633" y="2360249"/>
            <a:ext cx="40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dx</a:t>
            </a:r>
            <a:endParaRPr lang="en-US" dirty="0"/>
          </a:p>
        </p:txBody>
      </p:sp>
      <p:sp>
        <p:nvSpPr>
          <p:cNvPr id="179" name="TextBox 178"/>
          <p:cNvSpPr txBox="1"/>
          <p:nvPr/>
        </p:nvSpPr>
        <p:spPr>
          <a:xfrm>
            <a:off x="7028150" y="155180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7165292" y="1143000"/>
            <a:ext cx="7244" cy="478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 flipH="1">
            <a:off x="7162800" y="1909505"/>
            <a:ext cx="12229" cy="5288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7098077" y="3461453"/>
            <a:ext cx="265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cxnSp>
        <p:nvCxnSpPr>
          <p:cNvPr id="189" name="Straight Arrow Connector 188"/>
          <p:cNvCxnSpPr>
            <a:stCxn id="188" idx="0"/>
          </p:cNvCxnSpPr>
          <p:nvPr/>
        </p:nvCxnSpPr>
        <p:spPr>
          <a:xfrm flipH="1" flipV="1">
            <a:off x="7227026" y="2867781"/>
            <a:ext cx="3622" cy="5936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 flipH="1">
            <a:off x="7230648" y="3834190"/>
            <a:ext cx="2304" cy="661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510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752053"/>
              </p:ext>
            </p:extLst>
          </p:nvPr>
        </p:nvGraphicFramePr>
        <p:xfrm>
          <a:off x="457200" y="1600200"/>
          <a:ext cx="6089477" cy="2144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414"/>
                <a:gridCol w="931415"/>
                <a:gridCol w="931414"/>
                <a:gridCol w="3295234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Derivative Symbol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Mindset</a:t>
                      </a:r>
                      <a:endParaRPr lang="en-US" dirty="0"/>
                    </a:p>
                  </a:txBody>
                  <a:tcPr/>
                </a:tc>
              </a:tr>
              <a:tr h="8537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Think about the resulting step-by-step pattern</a:t>
                      </a:r>
                      <a:endParaRPr lang="en-US" dirty="0"/>
                    </a:p>
                  </a:txBody>
                  <a:tcPr/>
                </a:tc>
              </a:tr>
              <a:tr h="919692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Think about the actual ratio of</a:t>
                      </a:r>
                      <a:r>
                        <a:rPr lang="en-US" baseline="0" dirty="0" smtClean="0"/>
                        <a:t> changes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48" y="2262063"/>
            <a:ext cx="635000" cy="330200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400" y="2954427"/>
            <a:ext cx="342900" cy="6477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626" y="2102153"/>
            <a:ext cx="546100" cy="647700"/>
          </a:xfrm>
          <a:prstGeom prst="rect">
            <a:avLst/>
          </a:prstGeom>
        </p:spPr>
      </p:pic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850" y="2249363"/>
            <a:ext cx="1651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07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5: Building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3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34962" y="235994"/>
            <a:ext cx="2743200" cy="2743200"/>
            <a:chOff x="358124" y="1294594"/>
            <a:chExt cx="2743200" cy="2743200"/>
          </a:xfrm>
        </p:grpSpPr>
        <p:sp>
          <p:nvSpPr>
            <p:cNvPr id="10" name="Rectangle 9"/>
            <p:cNvSpPr/>
            <p:nvPr/>
          </p:nvSpPr>
          <p:spPr>
            <a:xfrm>
              <a:off x="358124" y="1294594"/>
              <a:ext cx="2743200" cy="2743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58124" y="1751794"/>
              <a:ext cx="2286000" cy="2286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58124" y="2205983"/>
              <a:ext cx="1828800" cy="1828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58124" y="2663183"/>
              <a:ext cx="1371600" cy="1371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58124" y="3120383"/>
              <a:ext cx="91440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58124" y="3577583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62106" y="1081784"/>
            <a:ext cx="5062696" cy="1894399"/>
            <a:chOff x="3851868" y="2182075"/>
            <a:chExt cx="5062696" cy="1894399"/>
          </a:xfrm>
        </p:grpSpPr>
        <p:grpSp>
          <p:nvGrpSpPr>
            <p:cNvPr id="17" name="Group 16"/>
            <p:cNvGrpSpPr/>
            <p:nvPr/>
          </p:nvGrpSpPr>
          <p:grpSpPr>
            <a:xfrm>
              <a:off x="4459464" y="3133462"/>
              <a:ext cx="929248" cy="925229"/>
              <a:chOff x="3571958" y="3120383"/>
              <a:chExt cx="929248" cy="925229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3586806" y="3120383"/>
                <a:ext cx="914400" cy="9144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571958" y="3588412"/>
                <a:ext cx="4572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5539108" y="2651604"/>
              <a:ext cx="1383930" cy="1383929"/>
              <a:chOff x="4850572" y="2663183"/>
              <a:chExt cx="1383930" cy="138392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862902" y="2663183"/>
                <a:ext cx="1371600" cy="13716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50572" y="3132712"/>
                <a:ext cx="914400" cy="914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7073434" y="2182075"/>
              <a:ext cx="1841130" cy="1841129"/>
              <a:chOff x="6613716" y="2205983"/>
              <a:chExt cx="1841130" cy="1841129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6626046" y="2205983"/>
                <a:ext cx="1828800" cy="18288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613716" y="2675512"/>
                <a:ext cx="1371600" cy="1371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851868" y="3619274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5384" y="65099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06562" y="65099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060446" y="65099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51972" y="65099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81126" y="3226467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30579" y="3226467"/>
            <a:ext cx="563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</a:t>
            </a:r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1480151" y="3226467"/>
            <a:ext cx="563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</a:t>
            </a:r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667942" y="3226467"/>
            <a:ext cx="563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+ 7</a:t>
            </a:r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181126" y="1259028"/>
            <a:ext cx="5013237" cy="1656142"/>
            <a:chOff x="769384" y="628778"/>
            <a:chExt cx="6921039" cy="2286392"/>
          </a:xfrm>
        </p:grpSpPr>
        <p:grpSp>
          <p:nvGrpSpPr>
            <p:cNvPr id="17" name="Group 16"/>
            <p:cNvGrpSpPr/>
            <p:nvPr/>
          </p:nvGrpSpPr>
          <p:grpSpPr>
            <a:xfrm>
              <a:off x="1226584" y="1967572"/>
              <a:ext cx="929248" cy="925229"/>
              <a:chOff x="3571958" y="3120383"/>
              <a:chExt cx="929248" cy="925229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3586806" y="3120383"/>
                <a:ext cx="914400" cy="9144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571958" y="3588412"/>
                <a:ext cx="4572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2162822" y="1485714"/>
              <a:ext cx="1383930" cy="1383929"/>
              <a:chOff x="4850572" y="2663183"/>
              <a:chExt cx="1383930" cy="138392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862902" y="2663183"/>
                <a:ext cx="1371600" cy="13716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50572" y="3132712"/>
                <a:ext cx="914400" cy="914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3562901" y="1016185"/>
              <a:ext cx="1841130" cy="1841129"/>
              <a:chOff x="6613716" y="2205983"/>
              <a:chExt cx="1841130" cy="1841129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6626046" y="2205983"/>
                <a:ext cx="1828800" cy="18288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613716" y="2675512"/>
                <a:ext cx="1371600" cy="1371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769384" y="2457969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404031" y="628778"/>
              <a:ext cx="2286392" cy="2286392"/>
              <a:chOff x="217728" y="3615951"/>
              <a:chExt cx="2755530" cy="275553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30058" y="3615951"/>
                <a:ext cx="2743200" cy="27432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17728" y="4082850"/>
                <a:ext cx="2288631" cy="22886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4137294" y="3226467"/>
            <a:ext cx="563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+ 9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6961831" y="1215601"/>
            <a:ext cx="1648731" cy="164873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507741" y="3238982"/>
            <a:ext cx="629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5x5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5898856" y="1892448"/>
            <a:ext cx="33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988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8013" y="1215601"/>
            <a:ext cx="8496134" cy="2459181"/>
            <a:chOff x="148013" y="1215601"/>
            <a:chExt cx="8496134" cy="2459181"/>
          </a:xfrm>
        </p:grpSpPr>
        <p:sp>
          <p:nvSpPr>
            <p:cNvPr id="26" name="TextBox 25"/>
            <p:cNvSpPr txBox="1"/>
            <p:nvPr/>
          </p:nvSpPr>
          <p:spPr>
            <a:xfrm>
              <a:off x="437705" y="3213117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25496" y="3213117"/>
              <a:ext cx="5635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+ 7</a:t>
              </a:r>
              <a:endParaRPr lang="en-US" sz="2400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48013" y="1879747"/>
              <a:ext cx="1002446" cy="1002445"/>
              <a:chOff x="4850572" y="2663183"/>
              <a:chExt cx="1383930" cy="1383929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862902" y="2663183"/>
                <a:ext cx="1371600" cy="13716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850572" y="3132712"/>
                <a:ext cx="914400" cy="914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1162156" y="1539645"/>
              <a:ext cx="1333618" cy="1333617"/>
              <a:chOff x="6613716" y="2205983"/>
              <a:chExt cx="1841130" cy="1841129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6626046" y="2205983"/>
                <a:ext cx="1828800" cy="18288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613716" y="2675512"/>
                <a:ext cx="1371600" cy="1371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2495774" y="1259028"/>
              <a:ext cx="1656142" cy="1656142"/>
              <a:chOff x="217728" y="3615951"/>
              <a:chExt cx="2755530" cy="275553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30058" y="3615951"/>
                <a:ext cx="2743200" cy="2743200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17728" y="4082850"/>
                <a:ext cx="2288631" cy="228863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094848" y="3213117"/>
              <a:ext cx="5635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+ 9</a:t>
              </a:r>
              <a:endParaRPr lang="en-US" sz="2400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420621" y="1215601"/>
              <a:ext cx="1648731" cy="2459181"/>
              <a:chOff x="5420621" y="1215601"/>
              <a:chExt cx="1648731" cy="2459181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5420621" y="1215601"/>
                <a:ext cx="1648731" cy="1648731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930011" y="3213117"/>
                <a:ext cx="6299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5x5</a:t>
                </a:r>
                <a:endParaRPr lang="en-US" sz="2400" dirty="0"/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4687433" y="1892448"/>
              <a:ext cx="3379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=</a:t>
              </a:r>
              <a:endParaRPr lang="en-US" sz="2400" dirty="0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7981804" y="2222524"/>
              <a:ext cx="662343" cy="1452258"/>
              <a:chOff x="7981804" y="2222524"/>
              <a:chExt cx="662343" cy="1452258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981804" y="2222524"/>
                <a:ext cx="662343" cy="662343"/>
              </a:xfrm>
              <a:prstGeom prst="rect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7998000" y="3213117"/>
                <a:ext cx="6299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2x2</a:t>
                </a:r>
                <a:endParaRPr lang="en-US" sz="2400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7386132" y="3213117"/>
              <a:ext cx="2788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</a:t>
              </a:r>
              <a:endParaRPr lang="en-US" sz="2400" dirty="0"/>
            </a:p>
          </p:txBody>
        </p:sp>
      </p:grpSp>
      <p:pic>
        <p:nvPicPr>
          <p:cNvPr id="37" name="Picture 36" descr="latex-image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483" y="5079543"/>
            <a:ext cx="3009900" cy="774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7426" y="4142647"/>
            <a:ext cx="43100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The integral (accumulating a set of changes)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192730" y="4142648"/>
            <a:ext cx="3685925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Can be found with the anti-derivative</a:t>
            </a:r>
            <a:br>
              <a:rPr lang="en-US" dirty="0" smtClean="0"/>
            </a:br>
            <a:r>
              <a:rPr lang="en-US" dirty="0" smtClean="0"/>
              <a:t>[a function where F’(x) = f(x)]</a:t>
            </a:r>
            <a:endParaRPr lang="en-US" dirty="0"/>
          </a:p>
        </p:txBody>
      </p:sp>
      <p:cxnSp>
        <p:nvCxnSpPr>
          <p:cNvPr id="9" name="Curved Connector 8"/>
          <p:cNvCxnSpPr>
            <a:endCxn id="37" idx="1"/>
          </p:cNvCxnSpPr>
          <p:nvPr/>
        </p:nvCxnSpPr>
        <p:spPr>
          <a:xfrm rot="16200000" flipH="1">
            <a:off x="2365378" y="4649787"/>
            <a:ext cx="954913" cy="67929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38" idx="2"/>
          </p:cNvCxnSpPr>
          <p:nvPr/>
        </p:nvCxnSpPr>
        <p:spPr>
          <a:xfrm rot="5400000">
            <a:off x="6058237" y="4254485"/>
            <a:ext cx="442963" cy="151195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555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3722</TotalTime>
  <Words>221</Words>
  <Application>Microsoft Macintosh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BEX Calculus Course</vt:lpstr>
      <vt:lpstr>PowerPoint Presentation</vt:lpstr>
      <vt:lpstr>PowerPoint Presentation</vt:lpstr>
      <vt:lpstr>PowerPoint Presentation</vt:lpstr>
      <vt:lpstr>PowerPoint Presentation</vt:lpstr>
      <vt:lpstr>Lesson 5: Building Squares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Pixelation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BEX Calculus Course</dc:title>
  <dc:creator>Kalid Azad</dc:creator>
  <cp:lastModifiedBy>Kalid Azad</cp:lastModifiedBy>
  <cp:revision>212</cp:revision>
  <dcterms:created xsi:type="dcterms:W3CDTF">2013-08-15T23:03:56Z</dcterms:created>
  <dcterms:modified xsi:type="dcterms:W3CDTF">2013-08-23T22:42:15Z</dcterms:modified>
</cp:coreProperties>
</file>