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9" r:id="rId3"/>
    <p:sldId id="280" r:id="rId4"/>
    <p:sldId id="289" r:id="rId5"/>
    <p:sldId id="290" r:id="rId6"/>
    <p:sldId id="291" r:id="rId7"/>
    <p:sldId id="292" r:id="rId8"/>
    <p:sldId id="284" r:id="rId9"/>
    <p:sldId id="285" r:id="rId10"/>
    <p:sldId id="286" r:id="rId11"/>
    <p:sldId id="287" r:id="rId12"/>
    <p:sldId id="288" r:id="rId13"/>
    <p:sldId id="293" r:id="rId14"/>
    <p:sldId id="294" r:id="rId15"/>
    <p:sldId id="305" r:id="rId16"/>
    <p:sldId id="295" r:id="rId17"/>
    <p:sldId id="296" r:id="rId18"/>
    <p:sldId id="301" r:id="rId19"/>
    <p:sldId id="297" r:id="rId20"/>
    <p:sldId id="299" r:id="rId21"/>
    <p:sldId id="300" r:id="rId22"/>
    <p:sldId id="302" r:id="rId23"/>
    <p:sldId id="303" r:id="rId24"/>
    <p:sldId id="306" r:id="rId25"/>
    <p:sldId id="298" r:id="rId26"/>
    <p:sldId id="304" r:id="rId27"/>
    <p:sldId id="307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3" d="100"/>
          <a:sy n="143" d="100"/>
        </p:scale>
        <p:origin x="-96" y="-15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28270E-99F5-3045-BD07-5E8750811181}" type="doc">
      <dgm:prSet loTypeId="urn:microsoft.com/office/officeart/2005/8/layout/cycle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856BDA4-F236-BA4E-9CDF-0382B43E9A73}">
      <dgm:prSet phldrT="[Text]"/>
      <dgm:spPr>
        <a:noFill/>
        <a:ln>
          <a:solidFill>
            <a:schemeClr val="accent1"/>
          </a:solidFill>
        </a:ln>
      </dgm:spPr>
      <dgm:t>
        <a:bodyPr/>
        <a:lstStyle/>
        <a:p>
          <a:r>
            <a:rPr lang="en-US" dirty="0" smtClean="0"/>
            <a:t>Single Ring</a:t>
          </a:r>
          <a:endParaRPr lang="en-US" dirty="0"/>
        </a:p>
      </dgm:t>
    </dgm:pt>
    <dgm:pt modelId="{41AC34D9-3922-B64F-86BB-6B10D5E00587}" type="parTrans" cxnId="{C0457393-7ECE-514E-9AF6-92A5025CE340}">
      <dgm:prSet/>
      <dgm:spPr/>
      <dgm:t>
        <a:bodyPr/>
        <a:lstStyle/>
        <a:p>
          <a:endParaRPr lang="en-US"/>
        </a:p>
      </dgm:t>
    </dgm:pt>
    <dgm:pt modelId="{F1843543-22BB-514A-B5DB-1DA8F7AA5246}" type="sibTrans" cxnId="{C0457393-7ECE-514E-9AF6-92A5025CE340}">
      <dgm:prSet/>
      <dgm:spPr/>
      <dgm:t>
        <a:bodyPr/>
        <a:lstStyle/>
        <a:p>
          <a:endParaRPr lang="en-US"/>
        </a:p>
      </dgm:t>
    </dgm:pt>
    <dgm:pt modelId="{BA6F162B-DF82-0F49-862C-B460FD867F1E}">
      <dgm:prSet phldrT="[Text]"/>
      <dgm:spPr/>
      <dgm:t>
        <a:bodyPr/>
        <a:lstStyle/>
        <a:p>
          <a:r>
            <a:rPr lang="en-US" dirty="0" smtClean="0"/>
            <a:t>Multiple Rings (Area)</a:t>
          </a:r>
          <a:endParaRPr lang="en-US" dirty="0"/>
        </a:p>
      </dgm:t>
    </dgm:pt>
    <dgm:pt modelId="{3E28EC89-7363-B041-A196-5D56163B00C1}" type="parTrans" cxnId="{7657A15B-8D08-B443-A17D-1E4C7105AC08}">
      <dgm:prSet/>
      <dgm:spPr/>
      <dgm:t>
        <a:bodyPr/>
        <a:lstStyle/>
        <a:p>
          <a:endParaRPr lang="en-US"/>
        </a:p>
      </dgm:t>
    </dgm:pt>
    <dgm:pt modelId="{D7A95C55-A056-B24D-B0B2-46D4502A4633}" type="sibTrans" cxnId="{7657A15B-8D08-B443-A17D-1E4C7105AC08}">
      <dgm:prSet/>
      <dgm:spPr/>
      <dgm:t>
        <a:bodyPr/>
        <a:lstStyle/>
        <a:p>
          <a:endParaRPr lang="en-US"/>
        </a:p>
      </dgm:t>
    </dgm:pt>
    <dgm:pt modelId="{4ACD1A47-FE8C-8D46-ABB3-54CB3F784063}">
      <dgm:prSet phldrT="[Text]"/>
      <dgm:spPr/>
      <dgm:t>
        <a:bodyPr/>
        <a:lstStyle/>
        <a:p>
          <a:r>
            <a:rPr lang="en-US" dirty="0" smtClean="0"/>
            <a:t>Spin Area (Volume)</a:t>
          </a:r>
          <a:endParaRPr lang="en-US" dirty="0"/>
        </a:p>
      </dgm:t>
    </dgm:pt>
    <dgm:pt modelId="{9F296A45-FABA-1D45-9A9F-295F337F7AB0}" type="parTrans" cxnId="{3F629A80-A48E-F446-BE94-3A1CB9662E92}">
      <dgm:prSet/>
      <dgm:spPr/>
      <dgm:t>
        <a:bodyPr/>
        <a:lstStyle/>
        <a:p>
          <a:endParaRPr lang="en-US"/>
        </a:p>
      </dgm:t>
    </dgm:pt>
    <dgm:pt modelId="{A810A885-5D21-0847-8C92-6B1748392060}" type="sibTrans" cxnId="{3F629A80-A48E-F446-BE94-3A1CB9662E92}">
      <dgm:prSet/>
      <dgm:spPr/>
      <dgm:t>
        <a:bodyPr/>
        <a:lstStyle/>
        <a:p>
          <a:endParaRPr lang="en-US"/>
        </a:p>
      </dgm:t>
    </dgm:pt>
    <dgm:pt modelId="{747E7476-3A39-4449-9955-533995780EB4}">
      <dgm:prSet phldrT="[Text]"/>
      <dgm:spPr/>
      <dgm:t>
        <a:bodyPr/>
        <a:lstStyle/>
        <a:p>
          <a:r>
            <a:rPr lang="en-US" dirty="0" smtClean="0"/>
            <a:t>Dissect Volume (Surface Area)</a:t>
          </a:r>
          <a:endParaRPr lang="en-US" dirty="0"/>
        </a:p>
      </dgm:t>
    </dgm:pt>
    <dgm:pt modelId="{477586D2-42DD-8A48-83C4-60A847BA0871}" type="parTrans" cxnId="{75CD8451-2641-174D-B1DC-58559B5D3CD9}">
      <dgm:prSet/>
      <dgm:spPr/>
      <dgm:t>
        <a:bodyPr/>
        <a:lstStyle/>
        <a:p>
          <a:endParaRPr lang="en-US"/>
        </a:p>
      </dgm:t>
    </dgm:pt>
    <dgm:pt modelId="{4CAA7D01-E526-FE46-85D1-982E8BD2F01E}" type="sibTrans" cxnId="{75CD8451-2641-174D-B1DC-58559B5D3CD9}">
      <dgm:prSet/>
      <dgm:spPr/>
      <dgm:t>
        <a:bodyPr/>
        <a:lstStyle/>
        <a:p>
          <a:endParaRPr lang="en-US"/>
        </a:p>
      </dgm:t>
    </dgm:pt>
    <dgm:pt modelId="{CB22B68E-2829-3348-B5C2-E457D4734080}" type="pres">
      <dgm:prSet presAssocID="{5928270E-99F5-3045-BD07-5E875081118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6D124C-FF92-AC47-9E5A-6AE0471AAE89}" type="pres">
      <dgm:prSet presAssocID="{D856BDA4-F236-BA4E-9CDF-0382B43E9A7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3FCB12-8AB1-CB4A-9575-40D455AB82D9}" type="pres">
      <dgm:prSet presAssocID="{F1843543-22BB-514A-B5DB-1DA8F7AA5246}" presName="sibTrans" presStyleLbl="sibTrans2D1" presStyleIdx="0" presStyleCnt="4"/>
      <dgm:spPr/>
      <dgm:t>
        <a:bodyPr/>
        <a:lstStyle/>
        <a:p>
          <a:endParaRPr lang="en-US"/>
        </a:p>
      </dgm:t>
    </dgm:pt>
    <dgm:pt modelId="{26A39FBA-2135-E642-B8BA-CE6CC6D5A235}" type="pres">
      <dgm:prSet presAssocID="{F1843543-22BB-514A-B5DB-1DA8F7AA5246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6D59F039-5773-584B-9C55-F64C11D68015}" type="pres">
      <dgm:prSet presAssocID="{BA6F162B-DF82-0F49-862C-B460FD867F1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99BA2D-4338-8941-A76C-0514873FCA6D}" type="pres">
      <dgm:prSet presAssocID="{D7A95C55-A056-B24D-B0B2-46D4502A4633}" presName="sibTrans" presStyleLbl="sibTrans2D1" presStyleIdx="1" presStyleCnt="4"/>
      <dgm:spPr/>
      <dgm:t>
        <a:bodyPr/>
        <a:lstStyle/>
        <a:p>
          <a:endParaRPr lang="en-US"/>
        </a:p>
      </dgm:t>
    </dgm:pt>
    <dgm:pt modelId="{1CEDA85D-1DD5-F44A-BE78-3F916E4CA220}" type="pres">
      <dgm:prSet presAssocID="{D7A95C55-A056-B24D-B0B2-46D4502A4633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B8EB6645-E40B-B149-81CD-ABD776BA73FB}" type="pres">
      <dgm:prSet presAssocID="{4ACD1A47-FE8C-8D46-ABB3-54CB3F78406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C4B01-CA80-6348-971A-473C1B0AABC7}" type="pres">
      <dgm:prSet presAssocID="{A810A885-5D21-0847-8C92-6B1748392060}" presName="sibTrans" presStyleLbl="sibTrans2D1" presStyleIdx="2" presStyleCnt="4"/>
      <dgm:spPr/>
      <dgm:t>
        <a:bodyPr/>
        <a:lstStyle/>
        <a:p>
          <a:endParaRPr lang="en-US"/>
        </a:p>
      </dgm:t>
    </dgm:pt>
    <dgm:pt modelId="{1974B666-74B3-6941-B8A9-3E3B4321EF46}" type="pres">
      <dgm:prSet presAssocID="{A810A885-5D21-0847-8C92-6B1748392060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340C85B2-6738-F64E-B8C8-116CF68F54EC}" type="pres">
      <dgm:prSet presAssocID="{747E7476-3A39-4449-9955-533995780EB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5D349E-12C8-3C4B-AA93-5599A110EB2C}" type="pres">
      <dgm:prSet presAssocID="{4CAA7D01-E526-FE46-85D1-982E8BD2F01E}" presName="sibTrans" presStyleLbl="sibTrans2D1" presStyleIdx="3" presStyleCnt="4"/>
      <dgm:spPr/>
      <dgm:t>
        <a:bodyPr/>
        <a:lstStyle/>
        <a:p>
          <a:endParaRPr lang="en-US"/>
        </a:p>
      </dgm:t>
    </dgm:pt>
    <dgm:pt modelId="{E6480786-AC74-0D44-83E9-4CAB017CB698}" type="pres">
      <dgm:prSet presAssocID="{4CAA7D01-E526-FE46-85D1-982E8BD2F01E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75CD8451-2641-174D-B1DC-58559B5D3CD9}" srcId="{5928270E-99F5-3045-BD07-5E8750811181}" destId="{747E7476-3A39-4449-9955-533995780EB4}" srcOrd="3" destOrd="0" parTransId="{477586D2-42DD-8A48-83C4-60A847BA0871}" sibTransId="{4CAA7D01-E526-FE46-85D1-982E8BD2F01E}"/>
    <dgm:cxn modelId="{2580C407-D044-8A4D-864C-DA80782DF347}" type="presOf" srcId="{D7A95C55-A056-B24D-B0B2-46D4502A4633}" destId="{1499BA2D-4338-8941-A76C-0514873FCA6D}" srcOrd="0" destOrd="0" presId="urn:microsoft.com/office/officeart/2005/8/layout/cycle2"/>
    <dgm:cxn modelId="{46A16A58-B677-1243-95D8-C7D9131CCCBA}" type="presOf" srcId="{BA6F162B-DF82-0F49-862C-B460FD867F1E}" destId="{6D59F039-5773-584B-9C55-F64C11D68015}" srcOrd="0" destOrd="0" presId="urn:microsoft.com/office/officeart/2005/8/layout/cycle2"/>
    <dgm:cxn modelId="{C93C185C-3C8A-C444-B3B9-0521183987A3}" type="presOf" srcId="{4CAA7D01-E526-FE46-85D1-982E8BD2F01E}" destId="{DA5D349E-12C8-3C4B-AA93-5599A110EB2C}" srcOrd="0" destOrd="0" presId="urn:microsoft.com/office/officeart/2005/8/layout/cycle2"/>
    <dgm:cxn modelId="{3F629A80-A48E-F446-BE94-3A1CB9662E92}" srcId="{5928270E-99F5-3045-BD07-5E8750811181}" destId="{4ACD1A47-FE8C-8D46-ABB3-54CB3F784063}" srcOrd="2" destOrd="0" parTransId="{9F296A45-FABA-1D45-9A9F-295F337F7AB0}" sibTransId="{A810A885-5D21-0847-8C92-6B1748392060}"/>
    <dgm:cxn modelId="{600DBED1-B1AD-D742-8C56-8D642B2CBE21}" type="presOf" srcId="{A810A885-5D21-0847-8C92-6B1748392060}" destId="{AB8C4B01-CA80-6348-971A-473C1B0AABC7}" srcOrd="0" destOrd="0" presId="urn:microsoft.com/office/officeart/2005/8/layout/cycle2"/>
    <dgm:cxn modelId="{159B5F0E-00BE-1E44-A76E-0D138F836C3E}" type="presOf" srcId="{D856BDA4-F236-BA4E-9CDF-0382B43E9A73}" destId="{CB6D124C-FF92-AC47-9E5A-6AE0471AAE89}" srcOrd="0" destOrd="0" presId="urn:microsoft.com/office/officeart/2005/8/layout/cycle2"/>
    <dgm:cxn modelId="{198F9B58-2BC7-2546-81CC-C9934B2DD836}" type="presOf" srcId="{747E7476-3A39-4449-9955-533995780EB4}" destId="{340C85B2-6738-F64E-B8C8-116CF68F54EC}" srcOrd="0" destOrd="0" presId="urn:microsoft.com/office/officeart/2005/8/layout/cycle2"/>
    <dgm:cxn modelId="{DF1AE286-20EC-8642-AF0E-E52903F98C92}" type="presOf" srcId="{5928270E-99F5-3045-BD07-5E8750811181}" destId="{CB22B68E-2829-3348-B5C2-E457D4734080}" srcOrd="0" destOrd="0" presId="urn:microsoft.com/office/officeart/2005/8/layout/cycle2"/>
    <dgm:cxn modelId="{28DCA35F-01BE-FE42-823D-DF63B23603E8}" type="presOf" srcId="{A810A885-5D21-0847-8C92-6B1748392060}" destId="{1974B666-74B3-6941-B8A9-3E3B4321EF46}" srcOrd="1" destOrd="0" presId="urn:microsoft.com/office/officeart/2005/8/layout/cycle2"/>
    <dgm:cxn modelId="{3F3F0627-B39E-564F-9845-73B0FEC77BC4}" type="presOf" srcId="{D7A95C55-A056-B24D-B0B2-46D4502A4633}" destId="{1CEDA85D-1DD5-F44A-BE78-3F916E4CA220}" srcOrd="1" destOrd="0" presId="urn:microsoft.com/office/officeart/2005/8/layout/cycle2"/>
    <dgm:cxn modelId="{7657A15B-8D08-B443-A17D-1E4C7105AC08}" srcId="{5928270E-99F5-3045-BD07-5E8750811181}" destId="{BA6F162B-DF82-0F49-862C-B460FD867F1E}" srcOrd="1" destOrd="0" parTransId="{3E28EC89-7363-B041-A196-5D56163B00C1}" sibTransId="{D7A95C55-A056-B24D-B0B2-46D4502A4633}"/>
    <dgm:cxn modelId="{29D5A8BD-3CDB-9347-A279-A40BD5616331}" type="presOf" srcId="{4CAA7D01-E526-FE46-85D1-982E8BD2F01E}" destId="{E6480786-AC74-0D44-83E9-4CAB017CB698}" srcOrd="1" destOrd="0" presId="urn:microsoft.com/office/officeart/2005/8/layout/cycle2"/>
    <dgm:cxn modelId="{C0457393-7ECE-514E-9AF6-92A5025CE340}" srcId="{5928270E-99F5-3045-BD07-5E8750811181}" destId="{D856BDA4-F236-BA4E-9CDF-0382B43E9A73}" srcOrd="0" destOrd="0" parTransId="{41AC34D9-3922-B64F-86BB-6B10D5E00587}" sibTransId="{F1843543-22BB-514A-B5DB-1DA8F7AA5246}"/>
    <dgm:cxn modelId="{777FED09-952B-7F47-B083-DDB8FD00A2C7}" type="presOf" srcId="{4ACD1A47-FE8C-8D46-ABB3-54CB3F784063}" destId="{B8EB6645-E40B-B149-81CD-ABD776BA73FB}" srcOrd="0" destOrd="0" presId="urn:microsoft.com/office/officeart/2005/8/layout/cycle2"/>
    <dgm:cxn modelId="{9835AC60-C712-FC44-8718-2AFA7ACDAA96}" type="presOf" srcId="{F1843543-22BB-514A-B5DB-1DA8F7AA5246}" destId="{DE3FCB12-8AB1-CB4A-9575-40D455AB82D9}" srcOrd="0" destOrd="0" presId="urn:microsoft.com/office/officeart/2005/8/layout/cycle2"/>
    <dgm:cxn modelId="{2C69B8A6-48E3-A046-BB22-AEA281459EFB}" type="presOf" srcId="{F1843543-22BB-514A-B5DB-1DA8F7AA5246}" destId="{26A39FBA-2135-E642-B8BA-CE6CC6D5A235}" srcOrd="1" destOrd="0" presId="urn:microsoft.com/office/officeart/2005/8/layout/cycle2"/>
    <dgm:cxn modelId="{258501E4-3B77-3549-B333-11960A77D7D4}" type="presParOf" srcId="{CB22B68E-2829-3348-B5C2-E457D4734080}" destId="{CB6D124C-FF92-AC47-9E5A-6AE0471AAE89}" srcOrd="0" destOrd="0" presId="urn:microsoft.com/office/officeart/2005/8/layout/cycle2"/>
    <dgm:cxn modelId="{C2D0A045-CBB6-7D40-AA9C-632513C0624C}" type="presParOf" srcId="{CB22B68E-2829-3348-B5C2-E457D4734080}" destId="{DE3FCB12-8AB1-CB4A-9575-40D455AB82D9}" srcOrd="1" destOrd="0" presId="urn:microsoft.com/office/officeart/2005/8/layout/cycle2"/>
    <dgm:cxn modelId="{DA373DA5-16E1-F44F-8949-BC3534954F92}" type="presParOf" srcId="{DE3FCB12-8AB1-CB4A-9575-40D455AB82D9}" destId="{26A39FBA-2135-E642-B8BA-CE6CC6D5A235}" srcOrd="0" destOrd="0" presId="urn:microsoft.com/office/officeart/2005/8/layout/cycle2"/>
    <dgm:cxn modelId="{1BCAEF0F-C6BD-FC4B-A9D6-A57BD08F4B0B}" type="presParOf" srcId="{CB22B68E-2829-3348-B5C2-E457D4734080}" destId="{6D59F039-5773-584B-9C55-F64C11D68015}" srcOrd="2" destOrd="0" presId="urn:microsoft.com/office/officeart/2005/8/layout/cycle2"/>
    <dgm:cxn modelId="{64352E74-A18D-9A4B-A954-91BC2D97833A}" type="presParOf" srcId="{CB22B68E-2829-3348-B5C2-E457D4734080}" destId="{1499BA2D-4338-8941-A76C-0514873FCA6D}" srcOrd="3" destOrd="0" presId="urn:microsoft.com/office/officeart/2005/8/layout/cycle2"/>
    <dgm:cxn modelId="{5817F4D3-8D4F-EC4F-A51F-0E669D942584}" type="presParOf" srcId="{1499BA2D-4338-8941-A76C-0514873FCA6D}" destId="{1CEDA85D-1DD5-F44A-BE78-3F916E4CA220}" srcOrd="0" destOrd="0" presId="urn:microsoft.com/office/officeart/2005/8/layout/cycle2"/>
    <dgm:cxn modelId="{EBC1F8D9-9953-9D4F-9D11-90F3CB59E942}" type="presParOf" srcId="{CB22B68E-2829-3348-B5C2-E457D4734080}" destId="{B8EB6645-E40B-B149-81CD-ABD776BA73FB}" srcOrd="4" destOrd="0" presId="urn:microsoft.com/office/officeart/2005/8/layout/cycle2"/>
    <dgm:cxn modelId="{0848E353-A706-FF4C-B58D-3333C88FA526}" type="presParOf" srcId="{CB22B68E-2829-3348-B5C2-E457D4734080}" destId="{AB8C4B01-CA80-6348-971A-473C1B0AABC7}" srcOrd="5" destOrd="0" presId="urn:microsoft.com/office/officeart/2005/8/layout/cycle2"/>
    <dgm:cxn modelId="{D6D21ED3-B193-AA42-9CEF-1B778D309BAE}" type="presParOf" srcId="{AB8C4B01-CA80-6348-971A-473C1B0AABC7}" destId="{1974B666-74B3-6941-B8A9-3E3B4321EF46}" srcOrd="0" destOrd="0" presId="urn:microsoft.com/office/officeart/2005/8/layout/cycle2"/>
    <dgm:cxn modelId="{E38C7BB1-D2BD-664A-8C78-A3ECC49F7ED8}" type="presParOf" srcId="{CB22B68E-2829-3348-B5C2-E457D4734080}" destId="{340C85B2-6738-F64E-B8C8-116CF68F54EC}" srcOrd="6" destOrd="0" presId="urn:microsoft.com/office/officeart/2005/8/layout/cycle2"/>
    <dgm:cxn modelId="{E97A9913-9863-2C4B-856D-2B1721FD8BD3}" type="presParOf" srcId="{CB22B68E-2829-3348-B5C2-E457D4734080}" destId="{DA5D349E-12C8-3C4B-AA93-5599A110EB2C}" srcOrd="7" destOrd="0" presId="urn:microsoft.com/office/officeart/2005/8/layout/cycle2"/>
    <dgm:cxn modelId="{866B56FC-6DEC-2640-A8B9-F10BE3A2982E}" type="presParOf" srcId="{DA5D349E-12C8-3C4B-AA93-5599A110EB2C}" destId="{E6480786-AC74-0D44-83E9-4CAB017CB69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95059D-68B6-FB49-8799-35A549A59F27}" type="doc">
      <dgm:prSet loTypeId="urn:microsoft.com/office/officeart/2005/8/layout/cycle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1435A6D-2846-4748-9CE7-F663FB48E8AD}">
      <dgm:prSet phldrT="[Text]"/>
      <dgm:spPr/>
      <dgm:t>
        <a:bodyPr/>
        <a:lstStyle/>
        <a:p>
          <a:r>
            <a:rPr lang="en-US" dirty="0" smtClean="0"/>
            <a:t>Did the explanation work?</a:t>
          </a:r>
          <a:endParaRPr lang="en-US" dirty="0"/>
        </a:p>
      </dgm:t>
    </dgm:pt>
    <dgm:pt modelId="{F14C6DCF-982A-2E44-84D5-76C730840D65}" type="parTrans" cxnId="{837E6C3A-926A-8E40-AB84-D5B4B62F5606}">
      <dgm:prSet/>
      <dgm:spPr/>
      <dgm:t>
        <a:bodyPr/>
        <a:lstStyle/>
        <a:p>
          <a:endParaRPr lang="en-US"/>
        </a:p>
      </dgm:t>
    </dgm:pt>
    <dgm:pt modelId="{E556118D-D849-C84F-AE7F-A6BF3DEDD7C4}" type="sibTrans" cxnId="{837E6C3A-926A-8E40-AB84-D5B4B62F5606}">
      <dgm:prSet/>
      <dgm:spPr/>
      <dgm:t>
        <a:bodyPr/>
        <a:lstStyle/>
        <a:p>
          <a:endParaRPr lang="en-US"/>
        </a:p>
      </dgm:t>
    </dgm:pt>
    <dgm:pt modelId="{F7452EE2-14E2-C144-AF95-9FF62A538E2A}">
      <dgm:prSet phldrT="[Text]"/>
      <dgm:spPr/>
      <dgm:t>
        <a:bodyPr/>
        <a:lstStyle/>
        <a:p>
          <a:r>
            <a:rPr lang="en-US" dirty="0" smtClean="0"/>
            <a:t>Find a better one</a:t>
          </a:r>
          <a:endParaRPr lang="en-US" dirty="0"/>
        </a:p>
      </dgm:t>
    </dgm:pt>
    <dgm:pt modelId="{A86E594A-4699-2F43-8F12-6DD5E96CE1D9}" type="parTrans" cxnId="{6AE1E50C-0B7C-A549-9835-98921129E81A}">
      <dgm:prSet/>
      <dgm:spPr/>
      <dgm:t>
        <a:bodyPr/>
        <a:lstStyle/>
        <a:p>
          <a:endParaRPr lang="en-US"/>
        </a:p>
      </dgm:t>
    </dgm:pt>
    <dgm:pt modelId="{767A2F2A-2EBC-D84D-BF24-1F76B7F0909A}" type="sibTrans" cxnId="{6AE1E50C-0B7C-A549-9835-98921129E81A}">
      <dgm:prSet/>
      <dgm:spPr/>
      <dgm:t>
        <a:bodyPr/>
        <a:lstStyle/>
        <a:p>
          <a:endParaRPr lang="en-US"/>
        </a:p>
      </dgm:t>
    </dgm:pt>
    <dgm:pt modelId="{9EA1F5DB-BE79-C743-8902-54C70D4D2D3A}" type="pres">
      <dgm:prSet presAssocID="{6D95059D-68B6-FB49-8799-35A549A59F2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5DDDFCF-4DD7-C545-9424-2DA6ED39C181}" type="pres">
      <dgm:prSet presAssocID="{81435A6D-2846-4748-9CE7-F663FB48E8AD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00B014-3F1F-EA4B-8CE0-E62E147E2525}" type="pres">
      <dgm:prSet presAssocID="{81435A6D-2846-4748-9CE7-F663FB48E8AD}" presName="spNode" presStyleCnt="0"/>
      <dgm:spPr/>
    </dgm:pt>
    <dgm:pt modelId="{22E6F9DF-0734-C245-81B5-EB6172052663}" type="pres">
      <dgm:prSet presAssocID="{E556118D-D849-C84F-AE7F-A6BF3DEDD7C4}" presName="sibTrans" presStyleLbl="sibTrans1D1" presStyleIdx="0" presStyleCnt="2"/>
      <dgm:spPr/>
      <dgm:t>
        <a:bodyPr/>
        <a:lstStyle/>
        <a:p>
          <a:endParaRPr lang="en-US"/>
        </a:p>
      </dgm:t>
    </dgm:pt>
    <dgm:pt modelId="{DFF60036-278C-244C-9FAB-50EE0050FCAA}" type="pres">
      <dgm:prSet presAssocID="{F7452EE2-14E2-C144-AF95-9FF62A538E2A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2ABCB4-A94F-9547-AE9B-8751206BBB50}" type="pres">
      <dgm:prSet presAssocID="{F7452EE2-14E2-C144-AF95-9FF62A538E2A}" presName="spNode" presStyleCnt="0"/>
      <dgm:spPr/>
    </dgm:pt>
    <dgm:pt modelId="{7E491ED7-25D5-7A4C-A319-82AD7DBA12F1}" type="pres">
      <dgm:prSet presAssocID="{767A2F2A-2EBC-D84D-BF24-1F76B7F0909A}" presName="sibTrans" presStyleLbl="sibTrans1D1" presStyleIdx="1" presStyleCnt="2"/>
      <dgm:spPr/>
      <dgm:t>
        <a:bodyPr/>
        <a:lstStyle/>
        <a:p>
          <a:endParaRPr lang="en-US"/>
        </a:p>
      </dgm:t>
    </dgm:pt>
  </dgm:ptLst>
  <dgm:cxnLst>
    <dgm:cxn modelId="{6AE1E50C-0B7C-A549-9835-98921129E81A}" srcId="{6D95059D-68B6-FB49-8799-35A549A59F27}" destId="{F7452EE2-14E2-C144-AF95-9FF62A538E2A}" srcOrd="1" destOrd="0" parTransId="{A86E594A-4699-2F43-8F12-6DD5E96CE1D9}" sibTransId="{767A2F2A-2EBC-D84D-BF24-1F76B7F0909A}"/>
    <dgm:cxn modelId="{8080EA89-2861-4247-92FF-77E165C8E822}" type="presOf" srcId="{E556118D-D849-C84F-AE7F-A6BF3DEDD7C4}" destId="{22E6F9DF-0734-C245-81B5-EB6172052663}" srcOrd="0" destOrd="0" presId="urn:microsoft.com/office/officeart/2005/8/layout/cycle5"/>
    <dgm:cxn modelId="{2C85E9F6-4EBF-0A44-925D-E9A1748AA072}" type="presOf" srcId="{767A2F2A-2EBC-D84D-BF24-1F76B7F0909A}" destId="{7E491ED7-25D5-7A4C-A319-82AD7DBA12F1}" srcOrd="0" destOrd="0" presId="urn:microsoft.com/office/officeart/2005/8/layout/cycle5"/>
    <dgm:cxn modelId="{1B3BD35E-A0F2-234C-98B3-F0B35E5242C4}" type="presOf" srcId="{81435A6D-2846-4748-9CE7-F663FB48E8AD}" destId="{15DDDFCF-4DD7-C545-9424-2DA6ED39C181}" srcOrd="0" destOrd="0" presId="urn:microsoft.com/office/officeart/2005/8/layout/cycle5"/>
    <dgm:cxn modelId="{837E6C3A-926A-8E40-AB84-D5B4B62F5606}" srcId="{6D95059D-68B6-FB49-8799-35A549A59F27}" destId="{81435A6D-2846-4748-9CE7-F663FB48E8AD}" srcOrd="0" destOrd="0" parTransId="{F14C6DCF-982A-2E44-84D5-76C730840D65}" sibTransId="{E556118D-D849-C84F-AE7F-A6BF3DEDD7C4}"/>
    <dgm:cxn modelId="{649F914A-FC54-B849-AB2A-6FABA9E1D2D6}" type="presOf" srcId="{6D95059D-68B6-FB49-8799-35A549A59F27}" destId="{9EA1F5DB-BE79-C743-8902-54C70D4D2D3A}" srcOrd="0" destOrd="0" presId="urn:microsoft.com/office/officeart/2005/8/layout/cycle5"/>
    <dgm:cxn modelId="{30A4CA56-6379-3044-BF17-5E6AF50AFAE3}" type="presOf" srcId="{F7452EE2-14E2-C144-AF95-9FF62A538E2A}" destId="{DFF60036-278C-244C-9FAB-50EE0050FCAA}" srcOrd="0" destOrd="0" presId="urn:microsoft.com/office/officeart/2005/8/layout/cycle5"/>
    <dgm:cxn modelId="{68506F74-DCCA-C54A-8D27-CF43C5382450}" type="presParOf" srcId="{9EA1F5DB-BE79-C743-8902-54C70D4D2D3A}" destId="{15DDDFCF-4DD7-C545-9424-2DA6ED39C181}" srcOrd="0" destOrd="0" presId="urn:microsoft.com/office/officeart/2005/8/layout/cycle5"/>
    <dgm:cxn modelId="{6D158823-1AF1-AD4F-9247-C35CB7FB4797}" type="presParOf" srcId="{9EA1F5DB-BE79-C743-8902-54C70D4D2D3A}" destId="{0C00B014-3F1F-EA4B-8CE0-E62E147E2525}" srcOrd="1" destOrd="0" presId="urn:microsoft.com/office/officeart/2005/8/layout/cycle5"/>
    <dgm:cxn modelId="{7C141BCC-B737-0E44-9CDE-2CA80B1E9AF8}" type="presParOf" srcId="{9EA1F5DB-BE79-C743-8902-54C70D4D2D3A}" destId="{22E6F9DF-0734-C245-81B5-EB6172052663}" srcOrd="2" destOrd="0" presId="urn:microsoft.com/office/officeart/2005/8/layout/cycle5"/>
    <dgm:cxn modelId="{6BD14C05-A820-9146-AEF0-9227C571C290}" type="presParOf" srcId="{9EA1F5DB-BE79-C743-8902-54C70D4D2D3A}" destId="{DFF60036-278C-244C-9FAB-50EE0050FCAA}" srcOrd="3" destOrd="0" presId="urn:microsoft.com/office/officeart/2005/8/layout/cycle5"/>
    <dgm:cxn modelId="{7DA5C981-1551-C942-95E8-C959532D47D1}" type="presParOf" srcId="{9EA1F5DB-BE79-C743-8902-54C70D4D2D3A}" destId="{462ABCB4-A94F-9547-AE9B-8751206BBB50}" srcOrd="4" destOrd="0" presId="urn:microsoft.com/office/officeart/2005/8/layout/cycle5"/>
    <dgm:cxn modelId="{38C20DE6-2CF2-0E41-9E38-9A4AA8AC7A81}" type="presParOf" srcId="{9EA1F5DB-BE79-C743-8902-54C70D4D2D3A}" destId="{7E491ED7-25D5-7A4C-A319-82AD7DBA12F1}" srcOrd="5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6D124C-FF92-AC47-9E5A-6AE0471AAE89}">
      <dsp:nvSpPr>
        <dsp:cNvPr id="0" name=""/>
        <dsp:cNvSpPr/>
      </dsp:nvSpPr>
      <dsp:spPr>
        <a:xfrm>
          <a:off x="1665655" y="751"/>
          <a:ext cx="903651" cy="903651"/>
        </a:xfrm>
        <a:prstGeom prst="ellipse">
          <a:avLst/>
        </a:prstGeom>
        <a:noFill/>
        <a:ln>
          <a:solidFill>
            <a:schemeClr val="accent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Single Ring</a:t>
          </a:r>
          <a:endParaRPr lang="en-US" sz="1100" kern="1200" dirty="0"/>
        </a:p>
      </dsp:txBody>
      <dsp:txXfrm>
        <a:off x="1797992" y="133088"/>
        <a:ext cx="638977" cy="638977"/>
      </dsp:txXfrm>
    </dsp:sp>
    <dsp:sp modelId="{DE3FCB12-8AB1-CB4A-9575-40D455AB82D9}">
      <dsp:nvSpPr>
        <dsp:cNvPr id="0" name=""/>
        <dsp:cNvSpPr/>
      </dsp:nvSpPr>
      <dsp:spPr>
        <a:xfrm rot="2700000">
          <a:off x="2472255" y="774822"/>
          <a:ext cx="239924" cy="3049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2482796" y="810370"/>
        <a:ext cx="167947" cy="182990"/>
      </dsp:txXfrm>
    </dsp:sp>
    <dsp:sp modelId="{6D59F039-5773-584B-9C55-F64C11D68015}">
      <dsp:nvSpPr>
        <dsp:cNvPr id="0" name=""/>
        <dsp:cNvSpPr/>
      </dsp:nvSpPr>
      <dsp:spPr>
        <a:xfrm>
          <a:off x="2624731" y="959828"/>
          <a:ext cx="903651" cy="90365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Multiple Rings (Area)</a:t>
          </a:r>
          <a:endParaRPr lang="en-US" sz="1100" kern="1200" dirty="0"/>
        </a:p>
      </dsp:txBody>
      <dsp:txXfrm>
        <a:off x="2757068" y="1092165"/>
        <a:ext cx="638977" cy="638977"/>
      </dsp:txXfrm>
    </dsp:sp>
    <dsp:sp modelId="{1499BA2D-4338-8941-A76C-0514873FCA6D}">
      <dsp:nvSpPr>
        <dsp:cNvPr id="0" name=""/>
        <dsp:cNvSpPr/>
      </dsp:nvSpPr>
      <dsp:spPr>
        <a:xfrm rot="8100000">
          <a:off x="2481858" y="1733899"/>
          <a:ext cx="239924" cy="3049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10800000">
        <a:off x="2543294" y="1769447"/>
        <a:ext cx="167947" cy="182990"/>
      </dsp:txXfrm>
    </dsp:sp>
    <dsp:sp modelId="{B8EB6645-E40B-B149-81CD-ABD776BA73FB}">
      <dsp:nvSpPr>
        <dsp:cNvPr id="0" name=""/>
        <dsp:cNvSpPr/>
      </dsp:nvSpPr>
      <dsp:spPr>
        <a:xfrm>
          <a:off x="1665655" y="1918904"/>
          <a:ext cx="903651" cy="90365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Spin Area (Volume)</a:t>
          </a:r>
          <a:endParaRPr lang="en-US" sz="1100" kern="1200" dirty="0"/>
        </a:p>
      </dsp:txBody>
      <dsp:txXfrm>
        <a:off x="1797992" y="2051241"/>
        <a:ext cx="638977" cy="638977"/>
      </dsp:txXfrm>
    </dsp:sp>
    <dsp:sp modelId="{AB8C4B01-CA80-6348-971A-473C1B0AABC7}">
      <dsp:nvSpPr>
        <dsp:cNvPr id="0" name=""/>
        <dsp:cNvSpPr/>
      </dsp:nvSpPr>
      <dsp:spPr>
        <a:xfrm rot="13500000">
          <a:off x="1522781" y="1743502"/>
          <a:ext cx="239924" cy="3049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10800000">
        <a:off x="1584217" y="1829946"/>
        <a:ext cx="167947" cy="182990"/>
      </dsp:txXfrm>
    </dsp:sp>
    <dsp:sp modelId="{340C85B2-6738-F64E-B8C8-116CF68F54EC}">
      <dsp:nvSpPr>
        <dsp:cNvPr id="0" name=""/>
        <dsp:cNvSpPr/>
      </dsp:nvSpPr>
      <dsp:spPr>
        <a:xfrm>
          <a:off x="706578" y="959828"/>
          <a:ext cx="903651" cy="90365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Dissect Volume (Surface Area)</a:t>
          </a:r>
          <a:endParaRPr lang="en-US" sz="1100" kern="1200" dirty="0"/>
        </a:p>
      </dsp:txBody>
      <dsp:txXfrm>
        <a:off x="838915" y="1092165"/>
        <a:ext cx="638977" cy="638977"/>
      </dsp:txXfrm>
    </dsp:sp>
    <dsp:sp modelId="{DA5D349E-12C8-3C4B-AA93-5599A110EB2C}">
      <dsp:nvSpPr>
        <dsp:cNvPr id="0" name=""/>
        <dsp:cNvSpPr/>
      </dsp:nvSpPr>
      <dsp:spPr>
        <a:xfrm rot="18900000">
          <a:off x="1513178" y="784425"/>
          <a:ext cx="239924" cy="3049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1523719" y="870869"/>
        <a:ext cx="167947" cy="1829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DDDFCF-4DD7-C545-9424-2DA6ED39C181}">
      <dsp:nvSpPr>
        <dsp:cNvPr id="0" name=""/>
        <dsp:cNvSpPr/>
      </dsp:nvSpPr>
      <dsp:spPr>
        <a:xfrm>
          <a:off x="397450" y="808207"/>
          <a:ext cx="2328930" cy="15138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Did the explanation work?</a:t>
          </a:r>
          <a:endParaRPr lang="en-US" sz="2700" kern="1200" dirty="0"/>
        </a:p>
      </dsp:txBody>
      <dsp:txXfrm>
        <a:off x="471348" y="882105"/>
        <a:ext cx="2181134" cy="1366008"/>
      </dsp:txXfrm>
    </dsp:sp>
    <dsp:sp modelId="{22E6F9DF-0734-C245-81B5-EB6172052663}">
      <dsp:nvSpPr>
        <dsp:cNvPr id="0" name=""/>
        <dsp:cNvSpPr/>
      </dsp:nvSpPr>
      <dsp:spPr>
        <a:xfrm>
          <a:off x="1561915" y="281171"/>
          <a:ext cx="2567875" cy="2567875"/>
        </a:xfrm>
        <a:custGeom>
          <a:avLst/>
          <a:gdLst/>
          <a:ahLst/>
          <a:cxnLst/>
          <a:rect l="0" t="0" r="0" b="0"/>
          <a:pathLst>
            <a:path>
              <a:moveTo>
                <a:pt x="540818" y="236908"/>
              </a:moveTo>
              <a:arcTo wR="1283937" hR="1283937" stAng="14078107" swAng="424378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F60036-278C-244C-9FAB-50EE0050FCAA}">
      <dsp:nvSpPr>
        <dsp:cNvPr id="0" name=""/>
        <dsp:cNvSpPr/>
      </dsp:nvSpPr>
      <dsp:spPr>
        <a:xfrm>
          <a:off x="2965325" y="808207"/>
          <a:ext cx="2328930" cy="15138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Find a better one</a:t>
          </a:r>
          <a:endParaRPr lang="en-US" sz="2700" kern="1200" dirty="0"/>
        </a:p>
      </dsp:txBody>
      <dsp:txXfrm>
        <a:off x="3039223" y="882105"/>
        <a:ext cx="2181134" cy="1366008"/>
      </dsp:txXfrm>
    </dsp:sp>
    <dsp:sp modelId="{7E491ED7-25D5-7A4C-A319-82AD7DBA12F1}">
      <dsp:nvSpPr>
        <dsp:cNvPr id="0" name=""/>
        <dsp:cNvSpPr/>
      </dsp:nvSpPr>
      <dsp:spPr>
        <a:xfrm>
          <a:off x="1561915" y="281171"/>
          <a:ext cx="2567875" cy="2567875"/>
        </a:xfrm>
        <a:custGeom>
          <a:avLst/>
          <a:gdLst/>
          <a:ahLst/>
          <a:cxnLst/>
          <a:rect l="0" t="0" r="0" b="0"/>
          <a:pathLst>
            <a:path>
              <a:moveTo>
                <a:pt x="2027056" y="2330966"/>
              </a:moveTo>
              <a:arcTo wR="1283937" hR="1283937" stAng="3278107" swAng="424378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3824-49C6-6945-AC46-07C0DAA4EB7D}" type="datetimeFigureOut">
              <a:rPr lang="en-US" smtClean="0"/>
              <a:t>11/22/13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ACD7-734D-864B-8A24-EFE6D7FD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870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3824-49C6-6945-AC46-07C0DAA4EB7D}" type="datetimeFigureOut">
              <a:rPr lang="en-US" smtClean="0"/>
              <a:t>11/22/13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ACD7-734D-864B-8A24-EFE6D7FD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63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3824-49C6-6945-AC46-07C0DAA4EB7D}" type="datetimeFigureOut">
              <a:rPr lang="en-US" smtClean="0"/>
              <a:t>11/22/13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ACD7-734D-864B-8A24-EFE6D7FD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792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3824-49C6-6945-AC46-07C0DAA4EB7D}" type="datetimeFigureOut">
              <a:rPr lang="en-US" smtClean="0"/>
              <a:t>11/22/13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ACD7-734D-864B-8A24-EFE6D7FD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938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3824-49C6-6945-AC46-07C0DAA4EB7D}" type="datetimeFigureOut">
              <a:rPr lang="en-US" smtClean="0"/>
              <a:t>11/22/13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ACD7-734D-864B-8A24-EFE6D7FD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655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3824-49C6-6945-AC46-07C0DAA4EB7D}" type="datetimeFigureOut">
              <a:rPr lang="en-US" smtClean="0"/>
              <a:t>11/22/13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ACD7-734D-864B-8A24-EFE6D7FD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445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3824-49C6-6945-AC46-07C0DAA4EB7D}" type="datetimeFigureOut">
              <a:rPr lang="en-US" smtClean="0"/>
              <a:t>11/22/13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ACD7-734D-864B-8A24-EFE6D7FD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203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3824-49C6-6945-AC46-07C0DAA4EB7D}" type="datetimeFigureOut">
              <a:rPr lang="en-US" smtClean="0"/>
              <a:t>11/22/13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ACD7-734D-864B-8A24-EFE6D7FD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16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3824-49C6-6945-AC46-07C0DAA4EB7D}" type="datetimeFigureOut">
              <a:rPr lang="en-US" smtClean="0"/>
              <a:t>11/22/13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ACD7-734D-864B-8A24-EFE6D7FD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98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3824-49C6-6945-AC46-07C0DAA4EB7D}" type="datetimeFigureOut">
              <a:rPr lang="en-US" smtClean="0"/>
              <a:t>11/22/13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ACD7-734D-864B-8A24-EFE6D7FD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73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3824-49C6-6945-AC46-07C0DAA4EB7D}" type="datetimeFigureOut">
              <a:rPr lang="en-US" smtClean="0"/>
              <a:t>11/22/13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ACD7-734D-864B-8A24-EFE6D7FD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847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53824-49C6-6945-AC46-07C0DAA4EB7D}" type="datetimeFigureOut">
              <a:rPr lang="en-US" smtClean="0"/>
              <a:t>11/22/13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DACD7-734D-864B-8A24-EFE6D7FD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524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emf"/><Relationship Id="rId5" Type="http://schemas.openxmlformats.org/officeDocument/2006/relationships/image" Target="../media/image7.emf"/><Relationship Id="rId6" Type="http://schemas.openxmlformats.org/officeDocument/2006/relationships/image" Target="../media/image8.emf"/><Relationship Id="rId7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4" Type="http://schemas.openxmlformats.org/officeDocument/2006/relationships/image" Target="../media/image12.emf"/><Relationship Id="rId5" Type="http://schemas.openxmlformats.org/officeDocument/2006/relationships/image" Target="../media/image13.emf"/><Relationship Id="rId6" Type="http://schemas.openxmlformats.org/officeDocument/2006/relationships/image" Target="../media/image14.emf"/><Relationship Id="rId7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Calculus Course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985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1668236" y="3066520"/>
            <a:ext cx="1550669" cy="1587502"/>
            <a:chOff x="6024361" y="3541488"/>
            <a:chExt cx="1550669" cy="1587502"/>
          </a:xfrm>
        </p:grpSpPr>
        <p:grpSp>
          <p:nvGrpSpPr>
            <p:cNvPr id="27" name="Group 26"/>
            <p:cNvGrpSpPr/>
            <p:nvPr/>
          </p:nvGrpSpPr>
          <p:grpSpPr>
            <a:xfrm>
              <a:off x="6024361" y="3551013"/>
              <a:ext cx="744219" cy="1568452"/>
              <a:chOff x="3542031" y="2098673"/>
              <a:chExt cx="744219" cy="1568452"/>
            </a:xfr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</p:grpSpPr>
          <p:sp>
            <p:nvSpPr>
              <p:cNvPr id="44" name="Rectangle 43"/>
              <p:cNvSpPr/>
              <p:nvPr/>
            </p:nvSpPr>
            <p:spPr>
              <a:xfrm>
                <a:off x="3542031" y="2673349"/>
                <a:ext cx="45719" cy="409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3595518" y="2555874"/>
                <a:ext cx="45719" cy="6508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3649005" y="2447925"/>
                <a:ext cx="45719" cy="854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3702492" y="2368550"/>
                <a:ext cx="45719" cy="1022350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3755979" y="2314573"/>
                <a:ext cx="45719" cy="112395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3809466" y="2266949"/>
                <a:ext cx="45719" cy="12287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3866128" y="2225673"/>
                <a:ext cx="45719" cy="1304927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3919615" y="2197099"/>
                <a:ext cx="45719" cy="1362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3973102" y="2174874"/>
                <a:ext cx="45719" cy="1425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4026589" y="2152649"/>
                <a:ext cx="45719" cy="14605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4080076" y="2124074"/>
                <a:ext cx="45719" cy="15081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4133563" y="2111374"/>
                <a:ext cx="45719" cy="15335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4187050" y="2105023"/>
                <a:ext cx="45719" cy="15494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4240531" y="2098673"/>
                <a:ext cx="45719" cy="1568452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8" name="Rectangle 27"/>
            <p:cNvSpPr/>
            <p:nvPr/>
          </p:nvSpPr>
          <p:spPr>
            <a:xfrm>
              <a:off x="6776836" y="3541488"/>
              <a:ext cx="45719" cy="1587502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28"/>
            <p:cNvGrpSpPr/>
            <p:nvPr/>
          </p:nvGrpSpPr>
          <p:grpSpPr>
            <a:xfrm rot="10800000">
              <a:off x="6830811" y="3551013"/>
              <a:ext cx="744219" cy="1568452"/>
              <a:chOff x="3542031" y="2098673"/>
              <a:chExt cx="744219" cy="1568452"/>
            </a:xfr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</p:grpSpPr>
          <p:sp>
            <p:nvSpPr>
              <p:cNvPr id="30" name="Rectangle 29"/>
              <p:cNvSpPr/>
              <p:nvPr/>
            </p:nvSpPr>
            <p:spPr>
              <a:xfrm>
                <a:off x="3542031" y="2673349"/>
                <a:ext cx="45719" cy="409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595518" y="2555874"/>
                <a:ext cx="45719" cy="6508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649005" y="2447925"/>
                <a:ext cx="45719" cy="854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702492" y="2368550"/>
                <a:ext cx="45719" cy="1022350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755979" y="2314573"/>
                <a:ext cx="45719" cy="112395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3809466" y="2266949"/>
                <a:ext cx="45719" cy="12287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3866128" y="2225673"/>
                <a:ext cx="45719" cy="1304927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3919615" y="2197099"/>
                <a:ext cx="45719" cy="1362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3973102" y="2174874"/>
                <a:ext cx="45719" cy="1425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4026589" y="2152649"/>
                <a:ext cx="45719" cy="14605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4080076" y="2124074"/>
                <a:ext cx="45719" cy="15081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4133563" y="2111374"/>
                <a:ext cx="45719" cy="15335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4187050" y="2105023"/>
                <a:ext cx="45719" cy="15494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4240531" y="2098673"/>
                <a:ext cx="45719" cy="1568452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59" name="Group 158"/>
          <p:cNvGrpSpPr/>
          <p:nvPr/>
        </p:nvGrpSpPr>
        <p:grpSpPr>
          <a:xfrm>
            <a:off x="4403438" y="1995379"/>
            <a:ext cx="2820322" cy="2664822"/>
            <a:chOff x="4403438" y="1995379"/>
            <a:chExt cx="2820322" cy="2664822"/>
          </a:xfrm>
        </p:grpSpPr>
        <p:cxnSp>
          <p:nvCxnSpPr>
            <p:cNvPr id="103" name="Straight Connector 102"/>
            <p:cNvCxnSpPr/>
            <p:nvPr/>
          </p:nvCxnSpPr>
          <p:spPr>
            <a:xfrm flipH="1">
              <a:off x="4670433" y="1995379"/>
              <a:ext cx="1588" cy="2664822"/>
            </a:xfrm>
            <a:prstGeom prst="line">
              <a:avLst/>
            </a:prstGeom>
            <a:ln w="12700" cmpd="sng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V="1">
              <a:off x="4403438" y="4480560"/>
              <a:ext cx="2820322" cy="4678"/>
            </a:xfrm>
            <a:prstGeom prst="line">
              <a:avLst/>
            </a:prstGeom>
            <a:ln w="12700" cmpd="sng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90" name="Rectangle 89"/>
            <p:cNvSpPr/>
            <p:nvPr/>
          </p:nvSpPr>
          <p:spPr>
            <a:xfrm>
              <a:off x="4784945" y="4051407"/>
              <a:ext cx="45719" cy="4095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847039" y="3810107"/>
              <a:ext cx="45719" cy="6508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4909133" y="3606907"/>
              <a:ext cx="45719" cy="8540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4971227" y="3438632"/>
              <a:ext cx="45719" cy="102235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5033321" y="3337031"/>
              <a:ext cx="45719" cy="112395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5095415" y="3232256"/>
              <a:ext cx="45719" cy="12287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5157509" y="3156055"/>
              <a:ext cx="45719" cy="130492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5219603" y="3098907"/>
              <a:ext cx="45719" cy="13620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5281697" y="3035407"/>
              <a:ext cx="45719" cy="14255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5343791" y="3000481"/>
              <a:ext cx="45719" cy="146050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5405885" y="2952856"/>
              <a:ext cx="45719" cy="15081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5467979" y="2927456"/>
              <a:ext cx="45719" cy="15335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5530073" y="2911581"/>
              <a:ext cx="45719" cy="154940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5592167" y="2892530"/>
              <a:ext cx="45719" cy="156845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654261" y="2873480"/>
              <a:ext cx="45719" cy="158750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 rot="10800000">
              <a:off x="6523575" y="4051407"/>
              <a:ext cx="45719" cy="4095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 rot="10800000">
              <a:off x="6461483" y="3810107"/>
              <a:ext cx="45719" cy="6508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/>
            <p:cNvSpPr/>
            <p:nvPr/>
          </p:nvSpPr>
          <p:spPr>
            <a:xfrm rot="10800000">
              <a:off x="6399389" y="3606907"/>
              <a:ext cx="45719" cy="8540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 rot="10800000">
              <a:off x="6337295" y="3438632"/>
              <a:ext cx="45719" cy="102235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 rot="10800000">
              <a:off x="6275201" y="3337031"/>
              <a:ext cx="45719" cy="112395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 rot="10800000">
              <a:off x="6213107" y="3232256"/>
              <a:ext cx="45719" cy="12287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 rot="10800000">
              <a:off x="6151013" y="3156055"/>
              <a:ext cx="45719" cy="130492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 rot="10800000">
              <a:off x="6088919" y="3098907"/>
              <a:ext cx="45719" cy="13620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 rot="10800000">
              <a:off x="6026825" y="3035406"/>
              <a:ext cx="45719" cy="14255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 rot="10800000">
              <a:off x="5964731" y="3000480"/>
              <a:ext cx="45719" cy="146050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 rot="10800000">
              <a:off x="5902637" y="2952855"/>
              <a:ext cx="45719" cy="15081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 rot="10800000">
              <a:off x="5840543" y="2927455"/>
              <a:ext cx="45719" cy="15335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 rot="10800000">
              <a:off x="5778449" y="2911580"/>
              <a:ext cx="45719" cy="154940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 rot="10800000">
              <a:off x="5716355" y="2892529"/>
              <a:ext cx="45719" cy="156845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4" name="Curved Connector 143"/>
            <p:cNvCxnSpPr/>
            <p:nvPr/>
          </p:nvCxnSpPr>
          <p:spPr>
            <a:xfrm rot="16200000" flipH="1">
              <a:off x="5668166" y="3518961"/>
              <a:ext cx="13081" cy="1883664"/>
            </a:xfrm>
            <a:prstGeom prst="curvedConnector3">
              <a:avLst>
                <a:gd name="adj1" fmla="val -12840000"/>
              </a:avLst>
            </a:prstGeom>
            <a:ln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5" name="TextBox 154"/>
          <p:cNvSpPr txBox="1"/>
          <p:nvPr/>
        </p:nvSpPr>
        <p:spPr>
          <a:xfrm>
            <a:off x="1671758" y="5257800"/>
            <a:ext cx="1341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X-Ray Shape</a:t>
            </a:r>
            <a:endParaRPr lang="en-US" dirty="0"/>
          </a:p>
        </p:txBody>
      </p:sp>
      <p:sp>
        <p:nvSpPr>
          <p:cNvPr id="156" name="TextBox 155"/>
          <p:cNvSpPr txBox="1"/>
          <p:nvPr/>
        </p:nvSpPr>
        <p:spPr>
          <a:xfrm>
            <a:off x="5126095" y="5288280"/>
            <a:ext cx="137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Step-by-step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278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732924"/>
              </p:ext>
            </p:extLst>
          </p:nvPr>
        </p:nvGraphicFramePr>
        <p:xfrm>
          <a:off x="254001" y="279400"/>
          <a:ext cx="8635997" cy="6182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6559"/>
                <a:gridCol w="1991360"/>
                <a:gridCol w="2712720"/>
                <a:gridCol w="2245358"/>
              </a:tblGrid>
              <a:tr h="431878">
                <a:tc>
                  <a:txBody>
                    <a:bodyPr/>
                    <a:lstStyle/>
                    <a:p>
                      <a:r>
                        <a:rPr lang="en-US" dirty="0" smtClean="0"/>
                        <a:t>X-Ray</a:t>
                      </a:r>
                      <a:r>
                        <a:rPr lang="en-US" baseline="0" dirty="0" smtClean="0"/>
                        <a:t> Strategy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Visualization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Step-by-Step Pattern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Calculus Lingo</a:t>
                      </a:r>
                      <a:endParaRPr lang="en-US" dirty="0"/>
                    </a:p>
                  </a:txBody>
                  <a:tcPr/>
                </a:tc>
              </a:tr>
              <a:tr h="2023318">
                <a:tc>
                  <a:txBody>
                    <a:bodyPr/>
                    <a:lstStyle/>
                    <a:p>
                      <a:r>
                        <a:rPr lang="en-US" dirty="0" smtClean="0"/>
                        <a:t>Ring-by-ring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023318">
                <a:tc>
                  <a:txBody>
                    <a:bodyPr/>
                    <a:lstStyle/>
                    <a:p>
                      <a:r>
                        <a:rPr lang="en-US" dirty="0" smtClean="0"/>
                        <a:t>Slice-by-slice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03847">
                <a:tc>
                  <a:txBody>
                    <a:bodyPr/>
                    <a:lstStyle/>
                    <a:p>
                      <a:r>
                        <a:rPr lang="en-US" dirty="0" smtClean="0"/>
                        <a:t>Board-by-board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2116815" y="1003806"/>
            <a:ext cx="1593669" cy="1593669"/>
            <a:chOff x="3013184" y="2099194"/>
            <a:chExt cx="1593669" cy="1593669"/>
          </a:xfrm>
        </p:grpSpPr>
        <p:sp>
          <p:nvSpPr>
            <p:cNvPr id="6" name="Oval 5"/>
            <p:cNvSpPr/>
            <p:nvPr/>
          </p:nvSpPr>
          <p:spPr>
            <a:xfrm>
              <a:off x="3013184" y="2099194"/>
              <a:ext cx="1593669" cy="15936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78498" y="2164508"/>
              <a:ext cx="1463040" cy="146304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152521" y="2237660"/>
              <a:ext cx="1314995" cy="1316736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224802" y="2310812"/>
              <a:ext cx="1170432" cy="117043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284238" y="2370248"/>
              <a:ext cx="1051560" cy="105156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361962" y="2447972"/>
              <a:ext cx="896112" cy="8961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435114" y="2521124"/>
              <a:ext cx="749808" cy="74980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3508266" y="2594276"/>
              <a:ext cx="603504" cy="603504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590562" y="2676572"/>
              <a:ext cx="438912" cy="4389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659142" y="2745152"/>
              <a:ext cx="301752" cy="30175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3745109" y="2831119"/>
              <a:ext cx="129819" cy="12981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417546" y="782320"/>
            <a:ext cx="869563" cy="1744035"/>
            <a:chOff x="4765040" y="1351280"/>
            <a:chExt cx="843280" cy="2946941"/>
          </a:xfrm>
        </p:grpSpPr>
        <p:cxnSp>
          <p:nvCxnSpPr>
            <p:cNvPr id="20" name="Straight Connector 19"/>
            <p:cNvCxnSpPr/>
            <p:nvPr/>
          </p:nvCxnSpPr>
          <p:spPr>
            <a:xfrm rot="16200000" flipH="1">
              <a:off x="4258127" y="2962612"/>
              <a:ext cx="2670231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16200000" flipH="1">
              <a:off x="4308708" y="3095840"/>
              <a:ext cx="2403775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4358000" y="3227783"/>
              <a:ext cx="2137319" cy="3557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4407784" y="3362788"/>
              <a:ext cx="1870862" cy="2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4459345" y="3496016"/>
              <a:ext cx="1604406" cy="2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4510907" y="3629244"/>
              <a:ext cx="1337950" cy="1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4565303" y="3765307"/>
              <a:ext cx="1065825" cy="1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4616374" y="3898044"/>
              <a:ext cx="799368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4666952" y="4031272"/>
              <a:ext cx="532912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4751545" y="4198515"/>
              <a:ext cx="198425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4765040" y="1351280"/>
              <a:ext cx="843280" cy="29464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2140400" y="2847822"/>
            <a:ext cx="1546499" cy="1546499"/>
            <a:chOff x="5468906" y="1650240"/>
            <a:chExt cx="1546499" cy="1546499"/>
          </a:xfrm>
        </p:grpSpPr>
        <p:sp>
          <p:nvSpPr>
            <p:cNvPr id="33" name="Dodecagon 32"/>
            <p:cNvSpPr/>
            <p:nvPr/>
          </p:nvSpPr>
          <p:spPr>
            <a:xfrm>
              <a:off x="5468906" y="1650240"/>
              <a:ext cx="1546499" cy="1546499"/>
            </a:xfrm>
            <a:prstGeom prst="dodecag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>
              <a:stCxn id="33" idx="6"/>
              <a:endCxn id="33" idx="0"/>
            </p:cNvCxnSpPr>
            <p:nvPr/>
          </p:nvCxnSpPr>
          <p:spPr>
            <a:xfrm flipV="1">
              <a:off x="5676108" y="1857442"/>
              <a:ext cx="1132095" cy="113209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33" idx="7"/>
              <a:endCxn id="33" idx="1"/>
            </p:cNvCxnSpPr>
            <p:nvPr/>
          </p:nvCxnSpPr>
          <p:spPr>
            <a:xfrm flipV="1">
              <a:off x="5468906" y="2216287"/>
              <a:ext cx="1546499" cy="41440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33" idx="8"/>
              <a:endCxn id="33" idx="2"/>
            </p:cNvCxnSpPr>
            <p:nvPr/>
          </p:nvCxnSpPr>
          <p:spPr>
            <a:xfrm>
              <a:off x="5468906" y="2216287"/>
              <a:ext cx="1546499" cy="41440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33" idx="9"/>
              <a:endCxn id="33" idx="3"/>
            </p:cNvCxnSpPr>
            <p:nvPr/>
          </p:nvCxnSpPr>
          <p:spPr>
            <a:xfrm>
              <a:off x="5676108" y="1857442"/>
              <a:ext cx="1132095" cy="113209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33" idx="10"/>
              <a:endCxn id="33" idx="4"/>
            </p:cNvCxnSpPr>
            <p:nvPr/>
          </p:nvCxnSpPr>
          <p:spPr>
            <a:xfrm>
              <a:off x="6034953" y="1650240"/>
              <a:ext cx="414405" cy="1546499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33" idx="11"/>
              <a:endCxn id="33" idx="5"/>
            </p:cNvCxnSpPr>
            <p:nvPr/>
          </p:nvCxnSpPr>
          <p:spPr>
            <a:xfrm flipH="1">
              <a:off x="6034953" y="1650240"/>
              <a:ext cx="414405" cy="1546499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" name="Group 117"/>
          <p:cNvGrpSpPr/>
          <p:nvPr/>
        </p:nvGrpSpPr>
        <p:grpSpPr>
          <a:xfrm>
            <a:off x="4210400" y="3719087"/>
            <a:ext cx="1712880" cy="604114"/>
            <a:chOff x="5805520" y="3733761"/>
            <a:chExt cx="1712880" cy="604114"/>
          </a:xfrm>
        </p:grpSpPr>
        <p:sp>
          <p:nvSpPr>
            <p:cNvPr id="43" name="Isosceles Triangle 42"/>
            <p:cNvSpPr/>
            <p:nvPr/>
          </p:nvSpPr>
          <p:spPr>
            <a:xfrm>
              <a:off x="5835033" y="3750141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Isosceles Triangle 43"/>
            <p:cNvSpPr/>
            <p:nvPr/>
          </p:nvSpPr>
          <p:spPr>
            <a:xfrm>
              <a:off x="6083845" y="3750141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Isosceles Triangle 44"/>
            <p:cNvSpPr/>
            <p:nvPr/>
          </p:nvSpPr>
          <p:spPr>
            <a:xfrm>
              <a:off x="6337896" y="3750141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Isosceles Triangle 45"/>
            <p:cNvSpPr/>
            <p:nvPr/>
          </p:nvSpPr>
          <p:spPr>
            <a:xfrm>
              <a:off x="6568376" y="3742135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Isosceles Triangle 46"/>
            <p:cNvSpPr/>
            <p:nvPr/>
          </p:nvSpPr>
          <p:spPr>
            <a:xfrm>
              <a:off x="6817189" y="3742135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Isosceles Triangle 47"/>
            <p:cNvSpPr/>
            <p:nvPr/>
          </p:nvSpPr>
          <p:spPr>
            <a:xfrm>
              <a:off x="7071240" y="3742135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 flipV="1">
              <a:off x="5805520" y="3733761"/>
              <a:ext cx="171288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2138315" y="4793720"/>
            <a:ext cx="1550669" cy="1587502"/>
            <a:chOff x="6024361" y="3541488"/>
            <a:chExt cx="1550669" cy="1587502"/>
          </a:xfrm>
        </p:grpSpPr>
        <p:grpSp>
          <p:nvGrpSpPr>
            <p:cNvPr id="54" name="Group 53"/>
            <p:cNvGrpSpPr/>
            <p:nvPr/>
          </p:nvGrpSpPr>
          <p:grpSpPr>
            <a:xfrm>
              <a:off x="6024361" y="3551013"/>
              <a:ext cx="744219" cy="1568452"/>
              <a:chOff x="3542031" y="2098673"/>
              <a:chExt cx="744219" cy="1568452"/>
            </a:xfr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</p:grpSpPr>
          <p:sp>
            <p:nvSpPr>
              <p:cNvPr id="71" name="Rectangle 70"/>
              <p:cNvSpPr/>
              <p:nvPr/>
            </p:nvSpPr>
            <p:spPr>
              <a:xfrm>
                <a:off x="3542031" y="2673349"/>
                <a:ext cx="45719" cy="409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3595518" y="2555874"/>
                <a:ext cx="45719" cy="6508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3649005" y="2447925"/>
                <a:ext cx="45719" cy="854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3702492" y="2368550"/>
                <a:ext cx="45719" cy="1022350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3755979" y="2314573"/>
                <a:ext cx="45719" cy="112395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3809466" y="2266949"/>
                <a:ext cx="45719" cy="12287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866128" y="2225673"/>
                <a:ext cx="45719" cy="1304927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3919615" y="2197099"/>
                <a:ext cx="45719" cy="1362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3973102" y="2174874"/>
                <a:ext cx="45719" cy="1425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4026589" y="2152649"/>
                <a:ext cx="45719" cy="14605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4080076" y="2124074"/>
                <a:ext cx="45719" cy="15081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4133563" y="2111374"/>
                <a:ext cx="45719" cy="15335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4187050" y="2105023"/>
                <a:ext cx="45719" cy="15494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4240531" y="2098673"/>
                <a:ext cx="45719" cy="1568452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5" name="Rectangle 54"/>
            <p:cNvSpPr/>
            <p:nvPr/>
          </p:nvSpPr>
          <p:spPr>
            <a:xfrm>
              <a:off x="6776836" y="3541488"/>
              <a:ext cx="45719" cy="1587502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6" name="Group 55"/>
            <p:cNvGrpSpPr/>
            <p:nvPr/>
          </p:nvGrpSpPr>
          <p:grpSpPr>
            <a:xfrm rot="10800000">
              <a:off x="6830811" y="3551013"/>
              <a:ext cx="744219" cy="1568452"/>
              <a:chOff x="3542031" y="2098673"/>
              <a:chExt cx="744219" cy="1568452"/>
            </a:xfr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</p:grpSpPr>
          <p:sp>
            <p:nvSpPr>
              <p:cNvPr id="57" name="Rectangle 56"/>
              <p:cNvSpPr/>
              <p:nvPr/>
            </p:nvSpPr>
            <p:spPr>
              <a:xfrm>
                <a:off x="3542031" y="2673349"/>
                <a:ext cx="45719" cy="409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3595518" y="2555874"/>
                <a:ext cx="45719" cy="6508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3649005" y="2447925"/>
                <a:ext cx="45719" cy="854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3702492" y="2368550"/>
                <a:ext cx="45719" cy="1022350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3755979" y="2314573"/>
                <a:ext cx="45719" cy="112395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3809466" y="2266949"/>
                <a:ext cx="45719" cy="12287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866128" y="2225673"/>
                <a:ext cx="45719" cy="1304927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3919615" y="2197099"/>
                <a:ext cx="45719" cy="1362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3973102" y="2174874"/>
                <a:ext cx="45719" cy="1425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026589" y="2152649"/>
                <a:ext cx="45719" cy="14605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080076" y="2124074"/>
                <a:ext cx="45719" cy="15081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4133563" y="2111374"/>
                <a:ext cx="45719" cy="15335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4187050" y="2105023"/>
                <a:ext cx="45719" cy="15494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4240531" y="2098673"/>
                <a:ext cx="45719" cy="1568452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85" name="Group 84"/>
          <p:cNvGrpSpPr/>
          <p:nvPr/>
        </p:nvGrpSpPr>
        <p:grpSpPr>
          <a:xfrm>
            <a:off x="4194395" y="4972049"/>
            <a:ext cx="1581352" cy="1338053"/>
            <a:chOff x="4732875" y="2873480"/>
            <a:chExt cx="1883664" cy="1593853"/>
          </a:xfrm>
        </p:grpSpPr>
        <p:sp>
          <p:nvSpPr>
            <p:cNvPr id="88" name="Rectangle 87"/>
            <p:cNvSpPr/>
            <p:nvPr/>
          </p:nvSpPr>
          <p:spPr>
            <a:xfrm>
              <a:off x="4784945" y="4051407"/>
              <a:ext cx="45719" cy="4095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4847039" y="3810107"/>
              <a:ext cx="45719" cy="6508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4909133" y="3606907"/>
              <a:ext cx="45719" cy="8540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971227" y="3438632"/>
              <a:ext cx="45719" cy="102235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5033321" y="3337031"/>
              <a:ext cx="45719" cy="112395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5095415" y="3232256"/>
              <a:ext cx="45719" cy="12287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5157509" y="3156055"/>
              <a:ext cx="45719" cy="130492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5219603" y="3098907"/>
              <a:ext cx="45719" cy="13620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5281697" y="3035407"/>
              <a:ext cx="45719" cy="14255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5343791" y="3000481"/>
              <a:ext cx="45719" cy="146050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5405885" y="2952856"/>
              <a:ext cx="45719" cy="15081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5467979" y="2927456"/>
              <a:ext cx="45719" cy="15335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5530073" y="2911581"/>
              <a:ext cx="45719" cy="154940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5592167" y="2892530"/>
              <a:ext cx="45719" cy="156845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5654261" y="2873480"/>
              <a:ext cx="45719" cy="158750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 rot="10800000">
              <a:off x="6523575" y="4051407"/>
              <a:ext cx="45719" cy="4095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 rot="10800000">
              <a:off x="6461483" y="3810107"/>
              <a:ext cx="45719" cy="6508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 rot="10800000">
              <a:off x="6399389" y="3606907"/>
              <a:ext cx="45719" cy="8540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ectangle 105"/>
            <p:cNvSpPr/>
            <p:nvPr/>
          </p:nvSpPr>
          <p:spPr>
            <a:xfrm rot="10800000">
              <a:off x="6337295" y="3438632"/>
              <a:ext cx="45719" cy="102235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ectangle 106"/>
            <p:cNvSpPr/>
            <p:nvPr/>
          </p:nvSpPr>
          <p:spPr>
            <a:xfrm rot="10800000">
              <a:off x="6275201" y="3337031"/>
              <a:ext cx="45719" cy="112395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 rot="10800000">
              <a:off x="6213107" y="3232256"/>
              <a:ext cx="45719" cy="12287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 rot="10800000">
              <a:off x="6151013" y="3156055"/>
              <a:ext cx="45719" cy="130492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 rot="10800000">
              <a:off x="6088919" y="3098907"/>
              <a:ext cx="45719" cy="13620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 rot="10800000">
              <a:off x="6026825" y="3035406"/>
              <a:ext cx="45719" cy="14255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 rot="10800000">
              <a:off x="5964731" y="3000480"/>
              <a:ext cx="45719" cy="146050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/>
            <p:cNvSpPr/>
            <p:nvPr/>
          </p:nvSpPr>
          <p:spPr>
            <a:xfrm rot="10800000">
              <a:off x="5902637" y="2952855"/>
              <a:ext cx="45719" cy="15081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ectangle 113"/>
            <p:cNvSpPr/>
            <p:nvPr/>
          </p:nvSpPr>
          <p:spPr>
            <a:xfrm rot="10800000">
              <a:off x="5840543" y="2927455"/>
              <a:ext cx="45719" cy="15335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 rot="10800000">
              <a:off x="5778449" y="2911580"/>
              <a:ext cx="45719" cy="154940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 rot="10800000">
              <a:off x="5716355" y="2892529"/>
              <a:ext cx="45719" cy="156845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7" name="Curved Connector 116"/>
            <p:cNvCxnSpPr/>
            <p:nvPr/>
          </p:nvCxnSpPr>
          <p:spPr>
            <a:xfrm rot="16200000" flipH="1">
              <a:off x="5668166" y="3518961"/>
              <a:ext cx="13081" cy="1883664"/>
            </a:xfrm>
            <a:prstGeom prst="curvedConnector3">
              <a:avLst>
                <a:gd name="adj1" fmla="val -12840000"/>
              </a:avLst>
            </a:prstGeom>
            <a:ln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0" name="Picture 119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0" y="3515360"/>
            <a:ext cx="1036320" cy="690880"/>
          </a:xfrm>
          <a:prstGeom prst="rect">
            <a:avLst/>
          </a:prstGeom>
        </p:spPr>
      </p:pic>
      <p:pic>
        <p:nvPicPr>
          <p:cNvPr id="121" name="Picture 120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120" y="5313680"/>
            <a:ext cx="1812036" cy="589280"/>
          </a:xfrm>
          <a:prstGeom prst="rect">
            <a:avLst/>
          </a:prstGeom>
        </p:spPr>
      </p:pic>
      <p:pic>
        <p:nvPicPr>
          <p:cNvPr id="122" name="Picture 121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1999" y="1330960"/>
            <a:ext cx="1280161" cy="7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055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163937"/>
              </p:ext>
            </p:extLst>
          </p:nvPr>
        </p:nvGraphicFramePr>
        <p:xfrm>
          <a:off x="254001" y="279400"/>
          <a:ext cx="8635997" cy="6182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6559"/>
                <a:gridCol w="1991360"/>
                <a:gridCol w="2712720"/>
                <a:gridCol w="2245358"/>
              </a:tblGrid>
              <a:tr h="431878">
                <a:tc>
                  <a:txBody>
                    <a:bodyPr/>
                    <a:lstStyle/>
                    <a:p>
                      <a:r>
                        <a:rPr lang="en-US" dirty="0" smtClean="0"/>
                        <a:t>X-Ray</a:t>
                      </a:r>
                      <a:r>
                        <a:rPr lang="en-US" baseline="0" dirty="0" smtClean="0"/>
                        <a:t> Strategy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Visualization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Step-by-Step Layout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Calculus Lingo</a:t>
                      </a:r>
                      <a:endParaRPr lang="en-US" dirty="0"/>
                    </a:p>
                  </a:txBody>
                  <a:tcPr/>
                </a:tc>
              </a:tr>
              <a:tr h="2023318">
                <a:tc>
                  <a:txBody>
                    <a:bodyPr/>
                    <a:lstStyle/>
                    <a:p>
                      <a:r>
                        <a:rPr lang="en-US" dirty="0" smtClean="0"/>
                        <a:t>Ring-by-ring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023318">
                <a:tc>
                  <a:txBody>
                    <a:bodyPr/>
                    <a:lstStyle/>
                    <a:p>
                      <a:r>
                        <a:rPr lang="en-US" dirty="0" smtClean="0"/>
                        <a:t>Slice-by-slice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03847">
                <a:tc>
                  <a:txBody>
                    <a:bodyPr/>
                    <a:lstStyle/>
                    <a:p>
                      <a:r>
                        <a:rPr lang="en-US" dirty="0" smtClean="0"/>
                        <a:t>Board-by-board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2116815" y="1003806"/>
            <a:ext cx="1593669" cy="1593669"/>
            <a:chOff x="3013184" y="2099194"/>
            <a:chExt cx="1593669" cy="1593669"/>
          </a:xfrm>
        </p:grpSpPr>
        <p:sp>
          <p:nvSpPr>
            <p:cNvPr id="6" name="Oval 5"/>
            <p:cNvSpPr/>
            <p:nvPr/>
          </p:nvSpPr>
          <p:spPr>
            <a:xfrm>
              <a:off x="3013184" y="2099194"/>
              <a:ext cx="1593669" cy="15936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78498" y="2164508"/>
              <a:ext cx="1463040" cy="146304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152521" y="2237660"/>
              <a:ext cx="1314995" cy="1316736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224802" y="2310812"/>
              <a:ext cx="1170432" cy="117043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284238" y="2370248"/>
              <a:ext cx="1051560" cy="105156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361962" y="2447972"/>
              <a:ext cx="896112" cy="8961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435114" y="2521124"/>
              <a:ext cx="749808" cy="74980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3508266" y="2594276"/>
              <a:ext cx="603504" cy="603504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590562" y="2676572"/>
              <a:ext cx="438912" cy="4389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659142" y="2745152"/>
              <a:ext cx="301752" cy="30175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3745109" y="2831119"/>
              <a:ext cx="129819" cy="12981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140400" y="2847822"/>
            <a:ext cx="1546499" cy="1546499"/>
            <a:chOff x="5468906" y="1650240"/>
            <a:chExt cx="1546499" cy="1546499"/>
          </a:xfrm>
        </p:grpSpPr>
        <p:sp>
          <p:nvSpPr>
            <p:cNvPr id="33" name="Dodecagon 32"/>
            <p:cNvSpPr/>
            <p:nvPr/>
          </p:nvSpPr>
          <p:spPr>
            <a:xfrm>
              <a:off x="5468906" y="1650240"/>
              <a:ext cx="1546499" cy="1546499"/>
            </a:xfrm>
            <a:prstGeom prst="dodecag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>
              <a:stCxn id="33" idx="6"/>
              <a:endCxn id="33" idx="0"/>
            </p:cNvCxnSpPr>
            <p:nvPr/>
          </p:nvCxnSpPr>
          <p:spPr>
            <a:xfrm flipV="1">
              <a:off x="5676108" y="1857442"/>
              <a:ext cx="1132095" cy="113209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33" idx="7"/>
              <a:endCxn id="33" idx="1"/>
            </p:cNvCxnSpPr>
            <p:nvPr/>
          </p:nvCxnSpPr>
          <p:spPr>
            <a:xfrm flipV="1">
              <a:off x="5468906" y="2216287"/>
              <a:ext cx="1546499" cy="41440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33" idx="8"/>
              <a:endCxn id="33" idx="2"/>
            </p:cNvCxnSpPr>
            <p:nvPr/>
          </p:nvCxnSpPr>
          <p:spPr>
            <a:xfrm>
              <a:off x="5468906" y="2216287"/>
              <a:ext cx="1546499" cy="41440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33" idx="9"/>
              <a:endCxn id="33" idx="3"/>
            </p:cNvCxnSpPr>
            <p:nvPr/>
          </p:nvCxnSpPr>
          <p:spPr>
            <a:xfrm>
              <a:off x="5676108" y="1857442"/>
              <a:ext cx="1132095" cy="113209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33" idx="10"/>
              <a:endCxn id="33" idx="4"/>
            </p:cNvCxnSpPr>
            <p:nvPr/>
          </p:nvCxnSpPr>
          <p:spPr>
            <a:xfrm>
              <a:off x="6034953" y="1650240"/>
              <a:ext cx="414405" cy="1546499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33" idx="11"/>
              <a:endCxn id="33" idx="5"/>
            </p:cNvCxnSpPr>
            <p:nvPr/>
          </p:nvCxnSpPr>
          <p:spPr>
            <a:xfrm flipH="1">
              <a:off x="6034953" y="1650240"/>
              <a:ext cx="414405" cy="1546499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2138315" y="4793720"/>
            <a:ext cx="1550669" cy="1587502"/>
            <a:chOff x="6024361" y="3541488"/>
            <a:chExt cx="1550669" cy="1587502"/>
          </a:xfrm>
        </p:grpSpPr>
        <p:grpSp>
          <p:nvGrpSpPr>
            <p:cNvPr id="54" name="Group 53"/>
            <p:cNvGrpSpPr/>
            <p:nvPr/>
          </p:nvGrpSpPr>
          <p:grpSpPr>
            <a:xfrm>
              <a:off x="6024361" y="3551013"/>
              <a:ext cx="744219" cy="1568452"/>
              <a:chOff x="3542031" y="2098673"/>
              <a:chExt cx="744219" cy="1568452"/>
            </a:xfr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</p:grpSpPr>
          <p:sp>
            <p:nvSpPr>
              <p:cNvPr id="71" name="Rectangle 70"/>
              <p:cNvSpPr/>
              <p:nvPr/>
            </p:nvSpPr>
            <p:spPr>
              <a:xfrm>
                <a:off x="3542031" y="2673349"/>
                <a:ext cx="45719" cy="409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3595518" y="2555874"/>
                <a:ext cx="45719" cy="6508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3649005" y="2447925"/>
                <a:ext cx="45719" cy="854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3702492" y="2368550"/>
                <a:ext cx="45719" cy="1022350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3755979" y="2314573"/>
                <a:ext cx="45719" cy="112395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3809466" y="2266949"/>
                <a:ext cx="45719" cy="12287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866128" y="2225673"/>
                <a:ext cx="45719" cy="1304927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3919615" y="2197099"/>
                <a:ext cx="45719" cy="1362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3973102" y="2174874"/>
                <a:ext cx="45719" cy="1425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4026589" y="2152649"/>
                <a:ext cx="45719" cy="14605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4080076" y="2124074"/>
                <a:ext cx="45719" cy="15081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4133563" y="2111374"/>
                <a:ext cx="45719" cy="15335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4187050" y="2105023"/>
                <a:ext cx="45719" cy="15494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4240531" y="2098673"/>
                <a:ext cx="45719" cy="1568452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5" name="Rectangle 54"/>
            <p:cNvSpPr/>
            <p:nvPr/>
          </p:nvSpPr>
          <p:spPr>
            <a:xfrm>
              <a:off x="6776836" y="3541488"/>
              <a:ext cx="45719" cy="1587502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6" name="Group 55"/>
            <p:cNvGrpSpPr/>
            <p:nvPr/>
          </p:nvGrpSpPr>
          <p:grpSpPr>
            <a:xfrm rot="10800000">
              <a:off x="6830811" y="3551013"/>
              <a:ext cx="744219" cy="1568452"/>
              <a:chOff x="3542031" y="2098673"/>
              <a:chExt cx="744219" cy="1568452"/>
            </a:xfr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</p:grpSpPr>
          <p:sp>
            <p:nvSpPr>
              <p:cNvPr id="57" name="Rectangle 56"/>
              <p:cNvSpPr/>
              <p:nvPr/>
            </p:nvSpPr>
            <p:spPr>
              <a:xfrm>
                <a:off x="3542031" y="2673349"/>
                <a:ext cx="45719" cy="409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3595518" y="2555874"/>
                <a:ext cx="45719" cy="6508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3649005" y="2447925"/>
                <a:ext cx="45719" cy="854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3702492" y="2368550"/>
                <a:ext cx="45719" cy="1022350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3755979" y="2314573"/>
                <a:ext cx="45719" cy="112395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3809466" y="2266949"/>
                <a:ext cx="45719" cy="12287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866128" y="2225673"/>
                <a:ext cx="45719" cy="1304927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3919615" y="2197099"/>
                <a:ext cx="45719" cy="1362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3973102" y="2174874"/>
                <a:ext cx="45719" cy="1425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026589" y="2152649"/>
                <a:ext cx="45719" cy="14605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080076" y="2124074"/>
                <a:ext cx="45719" cy="15081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4133563" y="2111374"/>
                <a:ext cx="45719" cy="15335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4187050" y="2105023"/>
                <a:ext cx="45719" cy="15494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4240531" y="2098673"/>
                <a:ext cx="45719" cy="1568452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120" name="Picture 119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0" y="3515360"/>
            <a:ext cx="1036320" cy="690880"/>
          </a:xfrm>
          <a:prstGeom prst="rect">
            <a:avLst/>
          </a:prstGeom>
        </p:spPr>
      </p:pic>
      <p:pic>
        <p:nvPicPr>
          <p:cNvPr id="121" name="Picture 120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120" y="5313680"/>
            <a:ext cx="1812036" cy="589280"/>
          </a:xfrm>
          <a:prstGeom prst="rect">
            <a:avLst/>
          </a:prstGeom>
        </p:spPr>
      </p:pic>
      <p:pic>
        <p:nvPicPr>
          <p:cNvPr id="122" name="Picture 121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1999" y="1330960"/>
            <a:ext cx="1280161" cy="711200"/>
          </a:xfrm>
          <a:prstGeom prst="rect">
            <a:avLst/>
          </a:prstGeom>
        </p:spPr>
      </p:pic>
      <p:sp>
        <p:nvSpPr>
          <p:cNvPr id="19" name="Arc 18"/>
          <p:cNvSpPr/>
          <p:nvPr/>
        </p:nvSpPr>
        <p:spPr>
          <a:xfrm>
            <a:off x="2021840" y="2758440"/>
            <a:ext cx="1762760" cy="1762760"/>
          </a:xfrm>
          <a:prstGeom prst="arc">
            <a:avLst>
              <a:gd name="adj1" fmla="val 375750"/>
              <a:gd name="adj2" fmla="val 0"/>
            </a:avLst>
          </a:prstGeom>
          <a:ln>
            <a:headEnd type="arrow"/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Arrow Connector 123"/>
          <p:cNvCxnSpPr/>
          <p:nvPr/>
        </p:nvCxnSpPr>
        <p:spPr>
          <a:xfrm flipV="1">
            <a:off x="2111228" y="5608320"/>
            <a:ext cx="1587012" cy="63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126" name="Group 125"/>
          <p:cNvGrpSpPr/>
          <p:nvPr/>
        </p:nvGrpSpPr>
        <p:grpSpPr>
          <a:xfrm>
            <a:off x="4417546" y="782320"/>
            <a:ext cx="869563" cy="1744035"/>
            <a:chOff x="4765040" y="1351280"/>
            <a:chExt cx="843280" cy="2946941"/>
          </a:xfrm>
        </p:grpSpPr>
        <p:cxnSp>
          <p:nvCxnSpPr>
            <p:cNvPr id="127" name="Straight Connector 126"/>
            <p:cNvCxnSpPr/>
            <p:nvPr/>
          </p:nvCxnSpPr>
          <p:spPr>
            <a:xfrm rot="16200000" flipH="1">
              <a:off x="4258127" y="2962612"/>
              <a:ext cx="2670231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16200000" flipH="1">
              <a:off x="4308708" y="3095840"/>
              <a:ext cx="2403775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rot="5400000">
              <a:off x="4358000" y="3227783"/>
              <a:ext cx="2137319" cy="3557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16200000" flipH="1">
              <a:off x="4407784" y="3362788"/>
              <a:ext cx="1870862" cy="2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 rot="16200000" flipH="1">
              <a:off x="4459345" y="3496016"/>
              <a:ext cx="1604406" cy="2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rot="16200000" flipH="1">
              <a:off x="4510907" y="3629244"/>
              <a:ext cx="1337950" cy="1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rot="16200000" flipH="1">
              <a:off x="4565303" y="3765307"/>
              <a:ext cx="1065825" cy="1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rot="16200000" flipH="1">
              <a:off x="4616374" y="3898044"/>
              <a:ext cx="799368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rot="16200000" flipH="1">
              <a:off x="4666952" y="4031272"/>
              <a:ext cx="532912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rot="16200000" flipH="1">
              <a:off x="4751545" y="4198515"/>
              <a:ext cx="198425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/>
            <p:nvPr/>
          </p:nvCxnSpPr>
          <p:spPr>
            <a:xfrm flipV="1">
              <a:off x="4765040" y="1351280"/>
              <a:ext cx="843280" cy="29464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8" name="Group 137"/>
          <p:cNvGrpSpPr/>
          <p:nvPr/>
        </p:nvGrpSpPr>
        <p:grpSpPr>
          <a:xfrm>
            <a:off x="4210400" y="3719087"/>
            <a:ext cx="1712880" cy="604114"/>
            <a:chOff x="5805520" y="3733761"/>
            <a:chExt cx="1712880" cy="604114"/>
          </a:xfrm>
        </p:grpSpPr>
        <p:sp>
          <p:nvSpPr>
            <p:cNvPr id="139" name="Isosceles Triangle 138"/>
            <p:cNvSpPr/>
            <p:nvPr/>
          </p:nvSpPr>
          <p:spPr>
            <a:xfrm>
              <a:off x="5835033" y="3750141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Isosceles Triangle 139"/>
            <p:cNvSpPr/>
            <p:nvPr/>
          </p:nvSpPr>
          <p:spPr>
            <a:xfrm>
              <a:off x="6083845" y="3750141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Isosceles Triangle 140"/>
            <p:cNvSpPr/>
            <p:nvPr/>
          </p:nvSpPr>
          <p:spPr>
            <a:xfrm>
              <a:off x="6337896" y="3750141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Isosceles Triangle 141"/>
            <p:cNvSpPr/>
            <p:nvPr/>
          </p:nvSpPr>
          <p:spPr>
            <a:xfrm>
              <a:off x="6568376" y="3742135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Isosceles Triangle 142"/>
            <p:cNvSpPr/>
            <p:nvPr/>
          </p:nvSpPr>
          <p:spPr>
            <a:xfrm>
              <a:off x="6817189" y="3742135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Isosceles Triangle 143"/>
            <p:cNvSpPr/>
            <p:nvPr/>
          </p:nvSpPr>
          <p:spPr>
            <a:xfrm>
              <a:off x="7071240" y="3742135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5" name="Straight Arrow Connector 144"/>
            <p:cNvCxnSpPr/>
            <p:nvPr/>
          </p:nvCxnSpPr>
          <p:spPr>
            <a:xfrm flipV="1">
              <a:off x="5805520" y="3733761"/>
              <a:ext cx="171288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6" name="Group 145"/>
          <p:cNvGrpSpPr/>
          <p:nvPr/>
        </p:nvGrpSpPr>
        <p:grpSpPr>
          <a:xfrm>
            <a:off x="4194395" y="4972049"/>
            <a:ext cx="1581352" cy="1338053"/>
            <a:chOff x="4732875" y="2873480"/>
            <a:chExt cx="1883664" cy="1593853"/>
          </a:xfrm>
        </p:grpSpPr>
        <p:sp>
          <p:nvSpPr>
            <p:cNvPr id="147" name="Rectangle 146"/>
            <p:cNvSpPr/>
            <p:nvPr/>
          </p:nvSpPr>
          <p:spPr>
            <a:xfrm>
              <a:off x="4784945" y="4051407"/>
              <a:ext cx="45719" cy="4095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4847039" y="3810107"/>
              <a:ext cx="45719" cy="6508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4909133" y="3606907"/>
              <a:ext cx="45719" cy="8540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4971227" y="3438632"/>
              <a:ext cx="45719" cy="102235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5033321" y="3337031"/>
              <a:ext cx="45719" cy="112395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5095415" y="3232256"/>
              <a:ext cx="45719" cy="12287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5157509" y="3156055"/>
              <a:ext cx="45719" cy="130492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5219603" y="3098907"/>
              <a:ext cx="45719" cy="13620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5281697" y="3035407"/>
              <a:ext cx="45719" cy="14255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5343791" y="3000481"/>
              <a:ext cx="45719" cy="146050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5405885" y="2952856"/>
              <a:ext cx="45719" cy="15081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5467979" y="2927456"/>
              <a:ext cx="45719" cy="15335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5530073" y="2911581"/>
              <a:ext cx="45719" cy="154940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5592167" y="2892530"/>
              <a:ext cx="45719" cy="156845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5654261" y="2873480"/>
              <a:ext cx="45719" cy="158750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Rectangle 161"/>
            <p:cNvSpPr/>
            <p:nvPr/>
          </p:nvSpPr>
          <p:spPr>
            <a:xfrm rot="10800000">
              <a:off x="6523575" y="4051407"/>
              <a:ext cx="45719" cy="4095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Rectangle 162"/>
            <p:cNvSpPr/>
            <p:nvPr/>
          </p:nvSpPr>
          <p:spPr>
            <a:xfrm rot="10800000">
              <a:off x="6461483" y="3810107"/>
              <a:ext cx="45719" cy="6508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Rectangle 163"/>
            <p:cNvSpPr/>
            <p:nvPr/>
          </p:nvSpPr>
          <p:spPr>
            <a:xfrm rot="10800000">
              <a:off x="6399389" y="3606907"/>
              <a:ext cx="45719" cy="8540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Rectangle 164"/>
            <p:cNvSpPr/>
            <p:nvPr/>
          </p:nvSpPr>
          <p:spPr>
            <a:xfrm rot="10800000">
              <a:off x="6337295" y="3438632"/>
              <a:ext cx="45719" cy="102235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Rectangle 165"/>
            <p:cNvSpPr/>
            <p:nvPr/>
          </p:nvSpPr>
          <p:spPr>
            <a:xfrm rot="10800000">
              <a:off x="6275201" y="3337031"/>
              <a:ext cx="45719" cy="112395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Rectangle 166"/>
            <p:cNvSpPr/>
            <p:nvPr/>
          </p:nvSpPr>
          <p:spPr>
            <a:xfrm rot="10800000">
              <a:off x="6213107" y="3232256"/>
              <a:ext cx="45719" cy="12287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Rectangle 167"/>
            <p:cNvSpPr/>
            <p:nvPr/>
          </p:nvSpPr>
          <p:spPr>
            <a:xfrm rot="10800000">
              <a:off x="6151013" y="3156055"/>
              <a:ext cx="45719" cy="130492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Rectangle 168"/>
            <p:cNvSpPr/>
            <p:nvPr/>
          </p:nvSpPr>
          <p:spPr>
            <a:xfrm rot="10800000">
              <a:off x="6088919" y="3098907"/>
              <a:ext cx="45719" cy="13620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Rectangle 169"/>
            <p:cNvSpPr/>
            <p:nvPr/>
          </p:nvSpPr>
          <p:spPr>
            <a:xfrm rot="10800000">
              <a:off x="6026825" y="3035406"/>
              <a:ext cx="45719" cy="14255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Rectangle 170"/>
            <p:cNvSpPr/>
            <p:nvPr/>
          </p:nvSpPr>
          <p:spPr>
            <a:xfrm rot="10800000">
              <a:off x="5964731" y="3000480"/>
              <a:ext cx="45719" cy="146050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Rectangle 171"/>
            <p:cNvSpPr/>
            <p:nvPr/>
          </p:nvSpPr>
          <p:spPr>
            <a:xfrm rot="10800000">
              <a:off x="5902637" y="2952855"/>
              <a:ext cx="45719" cy="15081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Rectangle 172"/>
            <p:cNvSpPr/>
            <p:nvPr/>
          </p:nvSpPr>
          <p:spPr>
            <a:xfrm rot="10800000">
              <a:off x="5840543" y="2927455"/>
              <a:ext cx="45719" cy="15335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ectangle 173"/>
            <p:cNvSpPr/>
            <p:nvPr/>
          </p:nvSpPr>
          <p:spPr>
            <a:xfrm rot="10800000">
              <a:off x="5778449" y="2911580"/>
              <a:ext cx="45719" cy="154940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Rectangle 174"/>
            <p:cNvSpPr/>
            <p:nvPr/>
          </p:nvSpPr>
          <p:spPr>
            <a:xfrm rot="10800000">
              <a:off x="5716355" y="2892529"/>
              <a:ext cx="45719" cy="156845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6" name="Curved Connector 175"/>
            <p:cNvCxnSpPr/>
            <p:nvPr/>
          </p:nvCxnSpPr>
          <p:spPr>
            <a:xfrm rot="16200000" flipH="1">
              <a:off x="5668166" y="3518961"/>
              <a:ext cx="13081" cy="1883664"/>
            </a:xfrm>
            <a:prstGeom prst="curvedConnector3">
              <a:avLst>
                <a:gd name="adj1" fmla="val -12840000"/>
              </a:avLst>
            </a:prstGeom>
            <a:ln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7" name="Straight Arrow Connector 176"/>
          <p:cNvCxnSpPr>
            <a:endCxn id="6" idx="6"/>
          </p:cNvCxnSpPr>
          <p:nvPr/>
        </p:nvCxnSpPr>
        <p:spPr>
          <a:xfrm flipV="1">
            <a:off x="2905086" y="1800641"/>
            <a:ext cx="805398" cy="26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0824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086706"/>
              </p:ext>
            </p:extLst>
          </p:nvPr>
        </p:nvGraphicFramePr>
        <p:xfrm>
          <a:off x="254001" y="279400"/>
          <a:ext cx="8635997" cy="6182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6559"/>
                <a:gridCol w="1991360"/>
                <a:gridCol w="2712720"/>
                <a:gridCol w="2245358"/>
              </a:tblGrid>
              <a:tr h="431878">
                <a:tc>
                  <a:txBody>
                    <a:bodyPr/>
                    <a:lstStyle/>
                    <a:p>
                      <a:r>
                        <a:rPr lang="en-US" dirty="0" smtClean="0"/>
                        <a:t>X-Ray</a:t>
                      </a:r>
                      <a:r>
                        <a:rPr lang="en-US" baseline="0" dirty="0" smtClean="0"/>
                        <a:t> Strategy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Visualization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Step-by-Step Layout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Calculus Lingo</a:t>
                      </a:r>
                      <a:endParaRPr lang="en-US" dirty="0"/>
                    </a:p>
                  </a:txBody>
                  <a:tcPr/>
                </a:tc>
              </a:tr>
              <a:tr h="2023318">
                <a:tc>
                  <a:txBody>
                    <a:bodyPr/>
                    <a:lstStyle/>
                    <a:p>
                      <a:r>
                        <a:rPr lang="en-US" dirty="0" smtClean="0"/>
                        <a:t>Ring-by-ring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023318">
                <a:tc>
                  <a:txBody>
                    <a:bodyPr/>
                    <a:lstStyle/>
                    <a:p>
                      <a:r>
                        <a:rPr lang="en-US" dirty="0" smtClean="0"/>
                        <a:t>Slice-by-slice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03847">
                <a:tc>
                  <a:txBody>
                    <a:bodyPr/>
                    <a:lstStyle/>
                    <a:p>
                      <a:r>
                        <a:rPr lang="en-US" dirty="0" smtClean="0"/>
                        <a:t>Board-by-board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2116815" y="1003806"/>
            <a:ext cx="1593669" cy="1593669"/>
            <a:chOff x="3013184" y="2099194"/>
            <a:chExt cx="1593669" cy="1593669"/>
          </a:xfrm>
        </p:grpSpPr>
        <p:sp>
          <p:nvSpPr>
            <p:cNvPr id="6" name="Oval 5"/>
            <p:cNvSpPr/>
            <p:nvPr/>
          </p:nvSpPr>
          <p:spPr>
            <a:xfrm>
              <a:off x="3013184" y="2099194"/>
              <a:ext cx="1593669" cy="15936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78498" y="2164508"/>
              <a:ext cx="1463040" cy="146304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152521" y="2237660"/>
              <a:ext cx="1314995" cy="1316736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224802" y="2310812"/>
              <a:ext cx="1170432" cy="117043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284238" y="2370248"/>
              <a:ext cx="1051560" cy="105156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361962" y="2447972"/>
              <a:ext cx="896112" cy="8961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435114" y="2521124"/>
              <a:ext cx="749808" cy="74980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3508266" y="2594276"/>
              <a:ext cx="603504" cy="603504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590562" y="2676572"/>
              <a:ext cx="438912" cy="4389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659142" y="2745152"/>
              <a:ext cx="301752" cy="30175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3745109" y="2831119"/>
              <a:ext cx="129819" cy="12981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140400" y="2847822"/>
            <a:ext cx="1546499" cy="1546499"/>
            <a:chOff x="5468906" y="1650240"/>
            <a:chExt cx="1546499" cy="1546499"/>
          </a:xfrm>
        </p:grpSpPr>
        <p:sp>
          <p:nvSpPr>
            <p:cNvPr id="33" name="Dodecagon 32"/>
            <p:cNvSpPr/>
            <p:nvPr/>
          </p:nvSpPr>
          <p:spPr>
            <a:xfrm>
              <a:off x="5468906" y="1650240"/>
              <a:ext cx="1546499" cy="1546499"/>
            </a:xfrm>
            <a:prstGeom prst="dodecag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>
              <a:stCxn id="33" idx="6"/>
              <a:endCxn id="33" idx="0"/>
            </p:cNvCxnSpPr>
            <p:nvPr/>
          </p:nvCxnSpPr>
          <p:spPr>
            <a:xfrm flipV="1">
              <a:off x="5676108" y="1857442"/>
              <a:ext cx="1132095" cy="113209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33" idx="7"/>
              <a:endCxn id="33" idx="1"/>
            </p:cNvCxnSpPr>
            <p:nvPr/>
          </p:nvCxnSpPr>
          <p:spPr>
            <a:xfrm flipV="1">
              <a:off x="5468906" y="2216287"/>
              <a:ext cx="1546499" cy="41440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33" idx="8"/>
              <a:endCxn id="33" idx="2"/>
            </p:cNvCxnSpPr>
            <p:nvPr/>
          </p:nvCxnSpPr>
          <p:spPr>
            <a:xfrm>
              <a:off x="5468906" y="2216287"/>
              <a:ext cx="1546499" cy="41440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33" idx="9"/>
              <a:endCxn id="33" idx="3"/>
            </p:cNvCxnSpPr>
            <p:nvPr/>
          </p:nvCxnSpPr>
          <p:spPr>
            <a:xfrm>
              <a:off x="5676108" y="1857442"/>
              <a:ext cx="1132095" cy="113209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33" idx="10"/>
              <a:endCxn id="33" idx="4"/>
            </p:cNvCxnSpPr>
            <p:nvPr/>
          </p:nvCxnSpPr>
          <p:spPr>
            <a:xfrm>
              <a:off x="6034953" y="1650240"/>
              <a:ext cx="414405" cy="1546499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33" idx="11"/>
              <a:endCxn id="33" idx="5"/>
            </p:cNvCxnSpPr>
            <p:nvPr/>
          </p:nvCxnSpPr>
          <p:spPr>
            <a:xfrm flipH="1">
              <a:off x="6034953" y="1650240"/>
              <a:ext cx="414405" cy="1546499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2138315" y="4793720"/>
            <a:ext cx="1550669" cy="1587502"/>
            <a:chOff x="6024361" y="3541488"/>
            <a:chExt cx="1550669" cy="1587502"/>
          </a:xfrm>
        </p:grpSpPr>
        <p:grpSp>
          <p:nvGrpSpPr>
            <p:cNvPr id="54" name="Group 53"/>
            <p:cNvGrpSpPr/>
            <p:nvPr/>
          </p:nvGrpSpPr>
          <p:grpSpPr>
            <a:xfrm>
              <a:off x="6024361" y="3551013"/>
              <a:ext cx="744219" cy="1568452"/>
              <a:chOff x="3542031" y="2098673"/>
              <a:chExt cx="744219" cy="1568452"/>
            </a:xfr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</p:grpSpPr>
          <p:sp>
            <p:nvSpPr>
              <p:cNvPr id="71" name="Rectangle 70"/>
              <p:cNvSpPr/>
              <p:nvPr/>
            </p:nvSpPr>
            <p:spPr>
              <a:xfrm>
                <a:off x="3542031" y="2673349"/>
                <a:ext cx="45719" cy="409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3595518" y="2555874"/>
                <a:ext cx="45719" cy="6508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3649005" y="2447925"/>
                <a:ext cx="45719" cy="854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3702492" y="2368550"/>
                <a:ext cx="45719" cy="1022350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3755979" y="2314573"/>
                <a:ext cx="45719" cy="112395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3809466" y="2266949"/>
                <a:ext cx="45719" cy="12287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866128" y="2225673"/>
                <a:ext cx="45719" cy="1304927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3919615" y="2197099"/>
                <a:ext cx="45719" cy="1362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3973102" y="2174874"/>
                <a:ext cx="45719" cy="1425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4026589" y="2152649"/>
                <a:ext cx="45719" cy="14605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4080076" y="2124074"/>
                <a:ext cx="45719" cy="15081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4133563" y="2111374"/>
                <a:ext cx="45719" cy="15335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4187050" y="2105023"/>
                <a:ext cx="45719" cy="15494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4240531" y="2098673"/>
                <a:ext cx="45719" cy="1568452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5" name="Rectangle 54"/>
            <p:cNvSpPr/>
            <p:nvPr/>
          </p:nvSpPr>
          <p:spPr>
            <a:xfrm>
              <a:off x="6776836" y="3541488"/>
              <a:ext cx="45719" cy="1587502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6" name="Group 55"/>
            <p:cNvGrpSpPr/>
            <p:nvPr/>
          </p:nvGrpSpPr>
          <p:grpSpPr>
            <a:xfrm rot="10800000">
              <a:off x="6830811" y="3551013"/>
              <a:ext cx="744219" cy="1568452"/>
              <a:chOff x="3542031" y="2098673"/>
              <a:chExt cx="744219" cy="1568452"/>
            </a:xfr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</p:grpSpPr>
          <p:sp>
            <p:nvSpPr>
              <p:cNvPr id="57" name="Rectangle 56"/>
              <p:cNvSpPr/>
              <p:nvPr/>
            </p:nvSpPr>
            <p:spPr>
              <a:xfrm>
                <a:off x="3542031" y="2673349"/>
                <a:ext cx="45719" cy="409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3595518" y="2555874"/>
                <a:ext cx="45719" cy="6508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3649005" y="2447925"/>
                <a:ext cx="45719" cy="854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3702492" y="2368550"/>
                <a:ext cx="45719" cy="1022350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3755979" y="2314573"/>
                <a:ext cx="45719" cy="112395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3809466" y="2266949"/>
                <a:ext cx="45719" cy="12287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866128" y="2225673"/>
                <a:ext cx="45719" cy="1304927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3919615" y="2197099"/>
                <a:ext cx="45719" cy="1362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3973102" y="2174874"/>
                <a:ext cx="45719" cy="1425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026589" y="2152649"/>
                <a:ext cx="45719" cy="14605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080076" y="2124074"/>
                <a:ext cx="45719" cy="15081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4133563" y="2111374"/>
                <a:ext cx="45719" cy="15335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4187050" y="2105023"/>
                <a:ext cx="45719" cy="15494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4240531" y="2098673"/>
                <a:ext cx="45719" cy="1568452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120" name="Picture 119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0" y="3515360"/>
            <a:ext cx="1036320" cy="690880"/>
          </a:xfrm>
          <a:prstGeom prst="rect">
            <a:avLst/>
          </a:prstGeom>
        </p:spPr>
      </p:pic>
      <p:pic>
        <p:nvPicPr>
          <p:cNvPr id="121" name="Picture 120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120" y="5313680"/>
            <a:ext cx="1812036" cy="589280"/>
          </a:xfrm>
          <a:prstGeom prst="rect">
            <a:avLst/>
          </a:prstGeom>
        </p:spPr>
      </p:pic>
      <p:pic>
        <p:nvPicPr>
          <p:cNvPr id="122" name="Picture 121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1999" y="1330960"/>
            <a:ext cx="1280161" cy="711200"/>
          </a:xfrm>
          <a:prstGeom prst="rect">
            <a:avLst/>
          </a:prstGeom>
        </p:spPr>
      </p:pic>
      <p:sp>
        <p:nvSpPr>
          <p:cNvPr id="19" name="Arc 18"/>
          <p:cNvSpPr/>
          <p:nvPr/>
        </p:nvSpPr>
        <p:spPr>
          <a:xfrm>
            <a:off x="2021840" y="2758440"/>
            <a:ext cx="1762760" cy="1762760"/>
          </a:xfrm>
          <a:prstGeom prst="arc">
            <a:avLst>
              <a:gd name="adj1" fmla="val 375750"/>
              <a:gd name="adj2" fmla="val 0"/>
            </a:avLst>
          </a:prstGeom>
          <a:ln>
            <a:headEnd type="arrow"/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Arrow Connector 123"/>
          <p:cNvCxnSpPr/>
          <p:nvPr/>
        </p:nvCxnSpPr>
        <p:spPr>
          <a:xfrm flipV="1">
            <a:off x="2111228" y="5608320"/>
            <a:ext cx="1587012" cy="63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126" name="Group 125"/>
          <p:cNvGrpSpPr/>
          <p:nvPr/>
        </p:nvGrpSpPr>
        <p:grpSpPr>
          <a:xfrm>
            <a:off x="4417546" y="782320"/>
            <a:ext cx="869563" cy="1744035"/>
            <a:chOff x="4765040" y="1351280"/>
            <a:chExt cx="843280" cy="2946941"/>
          </a:xfrm>
        </p:grpSpPr>
        <p:cxnSp>
          <p:nvCxnSpPr>
            <p:cNvPr id="127" name="Straight Connector 126"/>
            <p:cNvCxnSpPr/>
            <p:nvPr/>
          </p:nvCxnSpPr>
          <p:spPr>
            <a:xfrm rot="16200000" flipH="1">
              <a:off x="4258127" y="2962612"/>
              <a:ext cx="2670231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16200000" flipH="1">
              <a:off x="4308708" y="3095840"/>
              <a:ext cx="2403775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rot="5400000">
              <a:off x="4358000" y="3227783"/>
              <a:ext cx="2137319" cy="3557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16200000" flipH="1">
              <a:off x="4407784" y="3362788"/>
              <a:ext cx="1870862" cy="2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 rot="16200000" flipH="1">
              <a:off x="4459345" y="3496016"/>
              <a:ext cx="1604406" cy="2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rot="16200000" flipH="1">
              <a:off x="4510907" y="3629244"/>
              <a:ext cx="1337950" cy="1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rot="16200000" flipH="1">
              <a:off x="4565303" y="3765307"/>
              <a:ext cx="1065825" cy="1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rot="16200000" flipH="1">
              <a:off x="4616374" y="3898044"/>
              <a:ext cx="799368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rot="16200000" flipH="1">
              <a:off x="4666952" y="4031272"/>
              <a:ext cx="532912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rot="16200000" flipH="1">
              <a:off x="4751545" y="4198515"/>
              <a:ext cx="198425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/>
            <p:nvPr/>
          </p:nvCxnSpPr>
          <p:spPr>
            <a:xfrm flipV="1">
              <a:off x="4765040" y="1351280"/>
              <a:ext cx="843280" cy="29464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8" name="Group 137"/>
          <p:cNvGrpSpPr/>
          <p:nvPr/>
        </p:nvGrpSpPr>
        <p:grpSpPr>
          <a:xfrm>
            <a:off x="4210400" y="3719087"/>
            <a:ext cx="1712880" cy="604114"/>
            <a:chOff x="5805520" y="3733761"/>
            <a:chExt cx="1712880" cy="604114"/>
          </a:xfrm>
        </p:grpSpPr>
        <p:sp>
          <p:nvSpPr>
            <p:cNvPr id="139" name="Isosceles Triangle 138"/>
            <p:cNvSpPr/>
            <p:nvPr/>
          </p:nvSpPr>
          <p:spPr>
            <a:xfrm>
              <a:off x="5835033" y="3750141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Isosceles Triangle 139"/>
            <p:cNvSpPr/>
            <p:nvPr/>
          </p:nvSpPr>
          <p:spPr>
            <a:xfrm>
              <a:off x="6083845" y="3750141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Isosceles Triangle 140"/>
            <p:cNvSpPr/>
            <p:nvPr/>
          </p:nvSpPr>
          <p:spPr>
            <a:xfrm>
              <a:off x="6337896" y="3750141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Isosceles Triangle 141"/>
            <p:cNvSpPr/>
            <p:nvPr/>
          </p:nvSpPr>
          <p:spPr>
            <a:xfrm>
              <a:off x="6568376" y="3742135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Isosceles Triangle 142"/>
            <p:cNvSpPr/>
            <p:nvPr/>
          </p:nvSpPr>
          <p:spPr>
            <a:xfrm>
              <a:off x="6817189" y="3742135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Isosceles Triangle 143"/>
            <p:cNvSpPr/>
            <p:nvPr/>
          </p:nvSpPr>
          <p:spPr>
            <a:xfrm>
              <a:off x="7071240" y="3742135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5" name="Straight Arrow Connector 144"/>
            <p:cNvCxnSpPr/>
            <p:nvPr/>
          </p:nvCxnSpPr>
          <p:spPr>
            <a:xfrm flipV="1">
              <a:off x="5805520" y="3733761"/>
              <a:ext cx="171288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6" name="Group 145"/>
          <p:cNvGrpSpPr/>
          <p:nvPr/>
        </p:nvGrpSpPr>
        <p:grpSpPr>
          <a:xfrm>
            <a:off x="4194395" y="4972049"/>
            <a:ext cx="1581352" cy="1338053"/>
            <a:chOff x="4732875" y="2873480"/>
            <a:chExt cx="1883664" cy="1593853"/>
          </a:xfrm>
        </p:grpSpPr>
        <p:sp>
          <p:nvSpPr>
            <p:cNvPr id="147" name="Rectangle 146"/>
            <p:cNvSpPr/>
            <p:nvPr/>
          </p:nvSpPr>
          <p:spPr>
            <a:xfrm>
              <a:off x="4784945" y="4051407"/>
              <a:ext cx="45719" cy="4095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4847039" y="3810107"/>
              <a:ext cx="45719" cy="6508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4909133" y="3606907"/>
              <a:ext cx="45719" cy="8540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4971227" y="3438632"/>
              <a:ext cx="45719" cy="102235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5033321" y="3337031"/>
              <a:ext cx="45719" cy="112395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5095415" y="3232256"/>
              <a:ext cx="45719" cy="12287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5157509" y="3156055"/>
              <a:ext cx="45719" cy="130492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5219603" y="3098907"/>
              <a:ext cx="45719" cy="13620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5281697" y="3035407"/>
              <a:ext cx="45719" cy="14255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5343791" y="3000481"/>
              <a:ext cx="45719" cy="146050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5405885" y="2952856"/>
              <a:ext cx="45719" cy="15081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5467979" y="2927456"/>
              <a:ext cx="45719" cy="15335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5530073" y="2911581"/>
              <a:ext cx="45719" cy="154940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5592167" y="2892530"/>
              <a:ext cx="45719" cy="156845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5654261" y="2873480"/>
              <a:ext cx="45719" cy="158750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Rectangle 161"/>
            <p:cNvSpPr/>
            <p:nvPr/>
          </p:nvSpPr>
          <p:spPr>
            <a:xfrm rot="10800000">
              <a:off x="6523575" y="4051407"/>
              <a:ext cx="45719" cy="4095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Rectangle 162"/>
            <p:cNvSpPr/>
            <p:nvPr/>
          </p:nvSpPr>
          <p:spPr>
            <a:xfrm rot="10800000">
              <a:off x="6461483" y="3810107"/>
              <a:ext cx="45719" cy="6508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Rectangle 163"/>
            <p:cNvSpPr/>
            <p:nvPr/>
          </p:nvSpPr>
          <p:spPr>
            <a:xfrm rot="10800000">
              <a:off x="6399389" y="3606907"/>
              <a:ext cx="45719" cy="8540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Rectangle 164"/>
            <p:cNvSpPr/>
            <p:nvPr/>
          </p:nvSpPr>
          <p:spPr>
            <a:xfrm rot="10800000">
              <a:off x="6337295" y="3438632"/>
              <a:ext cx="45719" cy="102235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Rectangle 165"/>
            <p:cNvSpPr/>
            <p:nvPr/>
          </p:nvSpPr>
          <p:spPr>
            <a:xfrm rot="10800000">
              <a:off x="6275201" y="3337031"/>
              <a:ext cx="45719" cy="112395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Rectangle 166"/>
            <p:cNvSpPr/>
            <p:nvPr/>
          </p:nvSpPr>
          <p:spPr>
            <a:xfrm rot="10800000">
              <a:off x="6213107" y="3232256"/>
              <a:ext cx="45719" cy="12287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Rectangle 167"/>
            <p:cNvSpPr/>
            <p:nvPr/>
          </p:nvSpPr>
          <p:spPr>
            <a:xfrm rot="10800000">
              <a:off x="6151013" y="3156055"/>
              <a:ext cx="45719" cy="130492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Rectangle 168"/>
            <p:cNvSpPr/>
            <p:nvPr/>
          </p:nvSpPr>
          <p:spPr>
            <a:xfrm rot="10800000">
              <a:off x="6088919" y="3098907"/>
              <a:ext cx="45719" cy="13620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Rectangle 169"/>
            <p:cNvSpPr/>
            <p:nvPr/>
          </p:nvSpPr>
          <p:spPr>
            <a:xfrm rot="10800000">
              <a:off x="6026825" y="3035406"/>
              <a:ext cx="45719" cy="14255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Rectangle 170"/>
            <p:cNvSpPr/>
            <p:nvPr/>
          </p:nvSpPr>
          <p:spPr>
            <a:xfrm rot="10800000">
              <a:off x="5964731" y="3000480"/>
              <a:ext cx="45719" cy="146050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Rectangle 171"/>
            <p:cNvSpPr/>
            <p:nvPr/>
          </p:nvSpPr>
          <p:spPr>
            <a:xfrm rot="10800000">
              <a:off x="5902637" y="2952855"/>
              <a:ext cx="45719" cy="15081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Rectangle 172"/>
            <p:cNvSpPr/>
            <p:nvPr/>
          </p:nvSpPr>
          <p:spPr>
            <a:xfrm rot="10800000">
              <a:off x="5840543" y="2927455"/>
              <a:ext cx="45719" cy="15335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ectangle 173"/>
            <p:cNvSpPr/>
            <p:nvPr/>
          </p:nvSpPr>
          <p:spPr>
            <a:xfrm rot="10800000">
              <a:off x="5778449" y="2911580"/>
              <a:ext cx="45719" cy="154940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Rectangle 174"/>
            <p:cNvSpPr/>
            <p:nvPr/>
          </p:nvSpPr>
          <p:spPr>
            <a:xfrm rot="10800000">
              <a:off x="5716355" y="2892529"/>
              <a:ext cx="45719" cy="156845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6" name="Curved Connector 175"/>
            <p:cNvCxnSpPr/>
            <p:nvPr/>
          </p:nvCxnSpPr>
          <p:spPr>
            <a:xfrm rot="16200000" flipH="1">
              <a:off x="5668166" y="3518961"/>
              <a:ext cx="13081" cy="1883664"/>
            </a:xfrm>
            <a:prstGeom prst="curvedConnector3">
              <a:avLst>
                <a:gd name="adj1" fmla="val -12840000"/>
              </a:avLst>
            </a:prstGeom>
            <a:ln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7" name="Straight Arrow Connector 176"/>
          <p:cNvCxnSpPr>
            <a:endCxn id="6" idx="6"/>
          </p:cNvCxnSpPr>
          <p:nvPr/>
        </p:nvCxnSpPr>
        <p:spPr>
          <a:xfrm flipV="1">
            <a:off x="2905086" y="1800641"/>
            <a:ext cx="805398" cy="26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 flipV="1">
            <a:off x="4223391" y="4338484"/>
            <a:ext cx="1475222" cy="1659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469580" y="2519515"/>
            <a:ext cx="843936" cy="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>
            <a:off x="4229259" y="6308047"/>
            <a:ext cx="1511141" cy="10203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0144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34148"/>
              </p:ext>
            </p:extLst>
          </p:nvPr>
        </p:nvGraphicFramePr>
        <p:xfrm>
          <a:off x="254001" y="279400"/>
          <a:ext cx="8635997" cy="6490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6559"/>
                <a:gridCol w="1991360"/>
                <a:gridCol w="2712720"/>
                <a:gridCol w="2245358"/>
              </a:tblGrid>
              <a:tr h="431878">
                <a:tc>
                  <a:txBody>
                    <a:bodyPr/>
                    <a:lstStyle/>
                    <a:p>
                      <a:r>
                        <a:rPr lang="en-US" dirty="0" smtClean="0"/>
                        <a:t>X-Ray</a:t>
                      </a:r>
                      <a:r>
                        <a:rPr lang="en-US" baseline="0" dirty="0" smtClean="0"/>
                        <a:t> Strategy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Visualization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Step-by-Step Layout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Single Step Zoom</a:t>
                      </a:r>
                      <a:endParaRPr lang="en-US" dirty="0"/>
                    </a:p>
                  </a:txBody>
                  <a:tcPr/>
                </a:tc>
              </a:tr>
              <a:tr h="2023318">
                <a:tc>
                  <a:txBody>
                    <a:bodyPr/>
                    <a:lstStyle/>
                    <a:p>
                      <a:r>
                        <a:rPr lang="en-US" dirty="0" smtClean="0"/>
                        <a:t>Ring-by-ring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023318">
                <a:tc>
                  <a:txBody>
                    <a:bodyPr/>
                    <a:lstStyle/>
                    <a:p>
                      <a:r>
                        <a:rPr lang="en-US" dirty="0" smtClean="0"/>
                        <a:t>Slice-by-slice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03847">
                <a:tc>
                  <a:txBody>
                    <a:bodyPr/>
                    <a:lstStyle/>
                    <a:p>
                      <a:r>
                        <a:rPr lang="en-US" dirty="0" smtClean="0"/>
                        <a:t>Board-by-board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2116815" y="1003806"/>
            <a:ext cx="1593669" cy="1593669"/>
            <a:chOff x="3013184" y="2099194"/>
            <a:chExt cx="1593669" cy="1593669"/>
          </a:xfrm>
        </p:grpSpPr>
        <p:sp>
          <p:nvSpPr>
            <p:cNvPr id="6" name="Oval 5"/>
            <p:cNvSpPr/>
            <p:nvPr/>
          </p:nvSpPr>
          <p:spPr>
            <a:xfrm>
              <a:off x="3013184" y="2099194"/>
              <a:ext cx="1593669" cy="15936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78498" y="2164508"/>
              <a:ext cx="1463040" cy="146304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152521" y="2237660"/>
              <a:ext cx="1314995" cy="1316736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224802" y="2310812"/>
              <a:ext cx="1170432" cy="117043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284238" y="2370248"/>
              <a:ext cx="1051560" cy="105156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361962" y="2447972"/>
              <a:ext cx="896112" cy="8961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435114" y="2521124"/>
              <a:ext cx="749808" cy="74980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3508266" y="2594276"/>
              <a:ext cx="603504" cy="603504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590562" y="2676572"/>
              <a:ext cx="438912" cy="4389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659142" y="2745152"/>
              <a:ext cx="301752" cy="30175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3745109" y="2831119"/>
              <a:ext cx="129819" cy="12981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140400" y="2847822"/>
            <a:ext cx="1546499" cy="1546499"/>
            <a:chOff x="5468906" y="1650240"/>
            <a:chExt cx="1546499" cy="1546499"/>
          </a:xfrm>
        </p:grpSpPr>
        <p:sp>
          <p:nvSpPr>
            <p:cNvPr id="33" name="Dodecagon 32"/>
            <p:cNvSpPr/>
            <p:nvPr/>
          </p:nvSpPr>
          <p:spPr>
            <a:xfrm>
              <a:off x="5468906" y="1650240"/>
              <a:ext cx="1546499" cy="1546499"/>
            </a:xfrm>
            <a:prstGeom prst="dodecag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>
              <a:stCxn id="33" idx="6"/>
              <a:endCxn id="33" idx="0"/>
            </p:cNvCxnSpPr>
            <p:nvPr/>
          </p:nvCxnSpPr>
          <p:spPr>
            <a:xfrm flipV="1">
              <a:off x="5676108" y="1857442"/>
              <a:ext cx="1132095" cy="113209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33" idx="7"/>
              <a:endCxn id="33" idx="1"/>
            </p:cNvCxnSpPr>
            <p:nvPr/>
          </p:nvCxnSpPr>
          <p:spPr>
            <a:xfrm flipV="1">
              <a:off x="5468906" y="2216287"/>
              <a:ext cx="1546499" cy="41440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33" idx="8"/>
              <a:endCxn id="33" idx="2"/>
            </p:cNvCxnSpPr>
            <p:nvPr/>
          </p:nvCxnSpPr>
          <p:spPr>
            <a:xfrm>
              <a:off x="5468906" y="2216287"/>
              <a:ext cx="1546499" cy="41440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33" idx="9"/>
              <a:endCxn id="33" idx="3"/>
            </p:cNvCxnSpPr>
            <p:nvPr/>
          </p:nvCxnSpPr>
          <p:spPr>
            <a:xfrm>
              <a:off x="5676108" y="1857442"/>
              <a:ext cx="1132095" cy="113209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33" idx="10"/>
              <a:endCxn id="33" idx="4"/>
            </p:cNvCxnSpPr>
            <p:nvPr/>
          </p:nvCxnSpPr>
          <p:spPr>
            <a:xfrm>
              <a:off x="6034953" y="1650240"/>
              <a:ext cx="414405" cy="1546499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33" idx="11"/>
              <a:endCxn id="33" idx="5"/>
            </p:cNvCxnSpPr>
            <p:nvPr/>
          </p:nvCxnSpPr>
          <p:spPr>
            <a:xfrm flipH="1">
              <a:off x="6034953" y="1650240"/>
              <a:ext cx="414405" cy="1546499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2138315" y="4861760"/>
            <a:ext cx="1550669" cy="1587502"/>
            <a:chOff x="6024361" y="3541488"/>
            <a:chExt cx="1550669" cy="1587502"/>
          </a:xfrm>
        </p:grpSpPr>
        <p:grpSp>
          <p:nvGrpSpPr>
            <p:cNvPr id="54" name="Group 53"/>
            <p:cNvGrpSpPr/>
            <p:nvPr/>
          </p:nvGrpSpPr>
          <p:grpSpPr>
            <a:xfrm>
              <a:off x="6024361" y="3551013"/>
              <a:ext cx="744219" cy="1568452"/>
              <a:chOff x="3542031" y="2098673"/>
              <a:chExt cx="744219" cy="1568452"/>
            </a:xfr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</p:grpSpPr>
          <p:sp>
            <p:nvSpPr>
              <p:cNvPr id="71" name="Rectangle 70"/>
              <p:cNvSpPr/>
              <p:nvPr/>
            </p:nvSpPr>
            <p:spPr>
              <a:xfrm>
                <a:off x="3542031" y="2673349"/>
                <a:ext cx="45719" cy="409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3595518" y="2555874"/>
                <a:ext cx="45719" cy="6508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3649005" y="2447925"/>
                <a:ext cx="45719" cy="854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3702492" y="2368550"/>
                <a:ext cx="45719" cy="1022350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3755979" y="2314573"/>
                <a:ext cx="45719" cy="112395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3809466" y="2266949"/>
                <a:ext cx="45719" cy="12287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866128" y="2225673"/>
                <a:ext cx="45719" cy="1304927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3919615" y="2197099"/>
                <a:ext cx="45719" cy="1362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3973102" y="2174874"/>
                <a:ext cx="45719" cy="1425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4026589" y="2152649"/>
                <a:ext cx="45719" cy="14605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4080076" y="2124074"/>
                <a:ext cx="45719" cy="15081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4133563" y="2111374"/>
                <a:ext cx="45719" cy="15335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4187050" y="2105023"/>
                <a:ext cx="45719" cy="15494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4240531" y="2098673"/>
                <a:ext cx="45719" cy="1568452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5" name="Rectangle 54"/>
            <p:cNvSpPr/>
            <p:nvPr/>
          </p:nvSpPr>
          <p:spPr>
            <a:xfrm>
              <a:off x="6776836" y="3541488"/>
              <a:ext cx="45719" cy="1587502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6" name="Group 55"/>
            <p:cNvGrpSpPr/>
            <p:nvPr/>
          </p:nvGrpSpPr>
          <p:grpSpPr>
            <a:xfrm rot="10800000">
              <a:off x="6830811" y="3551013"/>
              <a:ext cx="744219" cy="1568452"/>
              <a:chOff x="3542031" y="2098673"/>
              <a:chExt cx="744219" cy="1568452"/>
            </a:xfr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</p:grpSpPr>
          <p:sp>
            <p:nvSpPr>
              <p:cNvPr id="57" name="Rectangle 56"/>
              <p:cNvSpPr/>
              <p:nvPr/>
            </p:nvSpPr>
            <p:spPr>
              <a:xfrm>
                <a:off x="3542031" y="2673349"/>
                <a:ext cx="45719" cy="409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3595518" y="2555874"/>
                <a:ext cx="45719" cy="6508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3649005" y="2447925"/>
                <a:ext cx="45719" cy="854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3702492" y="2368550"/>
                <a:ext cx="45719" cy="1022350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3755979" y="2314573"/>
                <a:ext cx="45719" cy="112395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3809466" y="2266949"/>
                <a:ext cx="45719" cy="12287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866128" y="2225673"/>
                <a:ext cx="45719" cy="1304927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3919615" y="2197099"/>
                <a:ext cx="45719" cy="1362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3973102" y="2174874"/>
                <a:ext cx="45719" cy="1425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026589" y="2152649"/>
                <a:ext cx="45719" cy="14605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080076" y="2124074"/>
                <a:ext cx="45719" cy="15081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4133563" y="2111374"/>
                <a:ext cx="45719" cy="15335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4187050" y="2105023"/>
                <a:ext cx="45719" cy="15494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4240531" y="2098673"/>
                <a:ext cx="45719" cy="1568452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9" name="Arc 18"/>
          <p:cNvSpPr/>
          <p:nvPr/>
        </p:nvSpPr>
        <p:spPr>
          <a:xfrm>
            <a:off x="2021840" y="2758440"/>
            <a:ext cx="1762760" cy="1762760"/>
          </a:xfrm>
          <a:prstGeom prst="arc">
            <a:avLst>
              <a:gd name="adj1" fmla="val 375750"/>
              <a:gd name="adj2" fmla="val 0"/>
            </a:avLst>
          </a:prstGeom>
          <a:ln>
            <a:headEnd type="arrow"/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Arrow Connector 123"/>
          <p:cNvCxnSpPr/>
          <p:nvPr/>
        </p:nvCxnSpPr>
        <p:spPr>
          <a:xfrm flipV="1">
            <a:off x="2111228" y="5676360"/>
            <a:ext cx="1587012" cy="63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126" name="Group 125"/>
          <p:cNvGrpSpPr/>
          <p:nvPr/>
        </p:nvGrpSpPr>
        <p:grpSpPr>
          <a:xfrm>
            <a:off x="4417546" y="782320"/>
            <a:ext cx="869563" cy="1744035"/>
            <a:chOff x="4765040" y="1351280"/>
            <a:chExt cx="843280" cy="2946941"/>
          </a:xfrm>
        </p:grpSpPr>
        <p:cxnSp>
          <p:nvCxnSpPr>
            <p:cNvPr id="127" name="Straight Connector 126"/>
            <p:cNvCxnSpPr/>
            <p:nvPr/>
          </p:nvCxnSpPr>
          <p:spPr>
            <a:xfrm rot="16200000" flipH="1">
              <a:off x="4258127" y="2962612"/>
              <a:ext cx="2670231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16200000" flipH="1">
              <a:off x="4308708" y="3095840"/>
              <a:ext cx="2403775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rot="5400000">
              <a:off x="4358000" y="3227783"/>
              <a:ext cx="2137319" cy="3557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16200000" flipH="1">
              <a:off x="4407784" y="3362788"/>
              <a:ext cx="1870862" cy="2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 rot="16200000" flipH="1">
              <a:off x="4459345" y="3496016"/>
              <a:ext cx="1604406" cy="2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rot="16200000" flipH="1">
              <a:off x="4510907" y="3629244"/>
              <a:ext cx="1337950" cy="1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rot="16200000" flipH="1">
              <a:off x="4565303" y="3765307"/>
              <a:ext cx="1065825" cy="1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rot="16200000" flipH="1">
              <a:off x="4616374" y="3898044"/>
              <a:ext cx="799368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rot="16200000" flipH="1">
              <a:off x="4666952" y="4031272"/>
              <a:ext cx="532912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rot="16200000" flipH="1">
              <a:off x="4751545" y="4198515"/>
              <a:ext cx="198425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/>
            <p:nvPr/>
          </p:nvCxnSpPr>
          <p:spPr>
            <a:xfrm flipV="1">
              <a:off x="4765040" y="1351280"/>
              <a:ext cx="843280" cy="29464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8" name="Group 137"/>
          <p:cNvGrpSpPr/>
          <p:nvPr/>
        </p:nvGrpSpPr>
        <p:grpSpPr>
          <a:xfrm>
            <a:off x="4210400" y="3719087"/>
            <a:ext cx="1712880" cy="604114"/>
            <a:chOff x="5805520" y="3733761"/>
            <a:chExt cx="1712880" cy="604114"/>
          </a:xfrm>
        </p:grpSpPr>
        <p:sp>
          <p:nvSpPr>
            <p:cNvPr id="139" name="Isosceles Triangle 138"/>
            <p:cNvSpPr/>
            <p:nvPr/>
          </p:nvSpPr>
          <p:spPr>
            <a:xfrm>
              <a:off x="5835033" y="3750141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Isosceles Triangle 139"/>
            <p:cNvSpPr/>
            <p:nvPr/>
          </p:nvSpPr>
          <p:spPr>
            <a:xfrm>
              <a:off x="6083845" y="3750141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Isosceles Triangle 140"/>
            <p:cNvSpPr/>
            <p:nvPr/>
          </p:nvSpPr>
          <p:spPr>
            <a:xfrm>
              <a:off x="6337896" y="3750141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Isosceles Triangle 141"/>
            <p:cNvSpPr/>
            <p:nvPr/>
          </p:nvSpPr>
          <p:spPr>
            <a:xfrm>
              <a:off x="6568376" y="3742135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Isosceles Triangle 142"/>
            <p:cNvSpPr/>
            <p:nvPr/>
          </p:nvSpPr>
          <p:spPr>
            <a:xfrm>
              <a:off x="6817189" y="3742135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Isosceles Triangle 143"/>
            <p:cNvSpPr/>
            <p:nvPr/>
          </p:nvSpPr>
          <p:spPr>
            <a:xfrm>
              <a:off x="7071240" y="3742135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5" name="Straight Arrow Connector 144"/>
            <p:cNvCxnSpPr/>
            <p:nvPr/>
          </p:nvCxnSpPr>
          <p:spPr>
            <a:xfrm flipV="1">
              <a:off x="5805520" y="3733761"/>
              <a:ext cx="171288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6" name="Group 145"/>
          <p:cNvGrpSpPr/>
          <p:nvPr/>
        </p:nvGrpSpPr>
        <p:grpSpPr>
          <a:xfrm>
            <a:off x="4194395" y="5040089"/>
            <a:ext cx="1581352" cy="1338053"/>
            <a:chOff x="4732875" y="2873480"/>
            <a:chExt cx="1883664" cy="1593853"/>
          </a:xfrm>
        </p:grpSpPr>
        <p:sp>
          <p:nvSpPr>
            <p:cNvPr id="147" name="Rectangle 146"/>
            <p:cNvSpPr/>
            <p:nvPr/>
          </p:nvSpPr>
          <p:spPr>
            <a:xfrm>
              <a:off x="4784945" y="4051407"/>
              <a:ext cx="45719" cy="4095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4847039" y="3810107"/>
              <a:ext cx="45719" cy="6508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4909133" y="3606907"/>
              <a:ext cx="45719" cy="8540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4971227" y="3438632"/>
              <a:ext cx="45719" cy="102235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5033321" y="3337031"/>
              <a:ext cx="45719" cy="112395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5095415" y="3232256"/>
              <a:ext cx="45719" cy="12287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5157509" y="3156055"/>
              <a:ext cx="45719" cy="130492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5219603" y="3098907"/>
              <a:ext cx="45719" cy="13620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5281697" y="3035407"/>
              <a:ext cx="45719" cy="14255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5343791" y="3000481"/>
              <a:ext cx="45719" cy="146050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5405885" y="2952856"/>
              <a:ext cx="45719" cy="15081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5467979" y="2927456"/>
              <a:ext cx="45719" cy="15335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5530073" y="2911581"/>
              <a:ext cx="45719" cy="154940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5592167" y="2892530"/>
              <a:ext cx="45719" cy="156845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5654261" y="2873480"/>
              <a:ext cx="45719" cy="158750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Rectangle 161"/>
            <p:cNvSpPr/>
            <p:nvPr/>
          </p:nvSpPr>
          <p:spPr>
            <a:xfrm rot="10800000">
              <a:off x="6523575" y="4051407"/>
              <a:ext cx="45719" cy="4095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Rectangle 162"/>
            <p:cNvSpPr/>
            <p:nvPr/>
          </p:nvSpPr>
          <p:spPr>
            <a:xfrm rot="10800000">
              <a:off x="6461483" y="3810107"/>
              <a:ext cx="45719" cy="6508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Rectangle 163"/>
            <p:cNvSpPr/>
            <p:nvPr/>
          </p:nvSpPr>
          <p:spPr>
            <a:xfrm rot="10800000">
              <a:off x="6399389" y="3606907"/>
              <a:ext cx="45719" cy="8540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Rectangle 164"/>
            <p:cNvSpPr/>
            <p:nvPr/>
          </p:nvSpPr>
          <p:spPr>
            <a:xfrm rot="10800000">
              <a:off x="6337295" y="3438632"/>
              <a:ext cx="45719" cy="102235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Rectangle 165"/>
            <p:cNvSpPr/>
            <p:nvPr/>
          </p:nvSpPr>
          <p:spPr>
            <a:xfrm rot="10800000">
              <a:off x="6275201" y="3337031"/>
              <a:ext cx="45719" cy="112395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Rectangle 166"/>
            <p:cNvSpPr/>
            <p:nvPr/>
          </p:nvSpPr>
          <p:spPr>
            <a:xfrm rot="10800000">
              <a:off x="6213107" y="3232256"/>
              <a:ext cx="45719" cy="12287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Rectangle 167"/>
            <p:cNvSpPr/>
            <p:nvPr/>
          </p:nvSpPr>
          <p:spPr>
            <a:xfrm rot="10800000">
              <a:off x="6151013" y="3156055"/>
              <a:ext cx="45719" cy="130492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Rectangle 168"/>
            <p:cNvSpPr/>
            <p:nvPr/>
          </p:nvSpPr>
          <p:spPr>
            <a:xfrm rot="10800000">
              <a:off x="6088919" y="3098907"/>
              <a:ext cx="45719" cy="13620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Rectangle 169"/>
            <p:cNvSpPr/>
            <p:nvPr/>
          </p:nvSpPr>
          <p:spPr>
            <a:xfrm rot="10800000">
              <a:off x="6026825" y="3035406"/>
              <a:ext cx="45719" cy="14255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Rectangle 170"/>
            <p:cNvSpPr/>
            <p:nvPr/>
          </p:nvSpPr>
          <p:spPr>
            <a:xfrm rot="10800000">
              <a:off x="5964731" y="3000480"/>
              <a:ext cx="45719" cy="146050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Rectangle 171"/>
            <p:cNvSpPr/>
            <p:nvPr/>
          </p:nvSpPr>
          <p:spPr>
            <a:xfrm rot="10800000">
              <a:off x="5902637" y="2952855"/>
              <a:ext cx="45719" cy="15081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Rectangle 172"/>
            <p:cNvSpPr/>
            <p:nvPr/>
          </p:nvSpPr>
          <p:spPr>
            <a:xfrm rot="10800000">
              <a:off x="5840543" y="2927455"/>
              <a:ext cx="45719" cy="15335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ectangle 173"/>
            <p:cNvSpPr/>
            <p:nvPr/>
          </p:nvSpPr>
          <p:spPr>
            <a:xfrm rot="10800000">
              <a:off x="5778449" y="2911580"/>
              <a:ext cx="45719" cy="154940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Rectangle 174"/>
            <p:cNvSpPr/>
            <p:nvPr/>
          </p:nvSpPr>
          <p:spPr>
            <a:xfrm rot="10800000">
              <a:off x="5716355" y="2892529"/>
              <a:ext cx="45719" cy="156845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6" name="Curved Connector 175"/>
            <p:cNvCxnSpPr/>
            <p:nvPr/>
          </p:nvCxnSpPr>
          <p:spPr>
            <a:xfrm rot="16200000" flipH="1">
              <a:off x="5668166" y="3518961"/>
              <a:ext cx="13081" cy="1883664"/>
            </a:xfrm>
            <a:prstGeom prst="curvedConnector3">
              <a:avLst>
                <a:gd name="adj1" fmla="val -12840000"/>
              </a:avLst>
            </a:prstGeom>
            <a:ln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7" name="Straight Arrow Connector 176"/>
          <p:cNvCxnSpPr>
            <a:endCxn id="6" idx="6"/>
          </p:cNvCxnSpPr>
          <p:nvPr/>
        </p:nvCxnSpPr>
        <p:spPr>
          <a:xfrm flipV="1">
            <a:off x="2905086" y="1800641"/>
            <a:ext cx="805398" cy="26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 flipV="1">
            <a:off x="4223391" y="4338484"/>
            <a:ext cx="1475222" cy="1659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469580" y="2519515"/>
            <a:ext cx="843936" cy="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>
            <a:off x="4229259" y="6376087"/>
            <a:ext cx="1511141" cy="10203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7646190" y="1116006"/>
            <a:ext cx="333559" cy="132125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8" name="Straight Connector 117"/>
          <p:cNvCxnSpPr/>
          <p:nvPr/>
        </p:nvCxnSpPr>
        <p:spPr>
          <a:xfrm>
            <a:off x="7636836" y="2426417"/>
            <a:ext cx="355742" cy="907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Isosceles Triangle 124"/>
          <p:cNvSpPr/>
          <p:nvPr/>
        </p:nvSpPr>
        <p:spPr>
          <a:xfrm>
            <a:off x="7540068" y="2842812"/>
            <a:ext cx="555146" cy="1637943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8" name="Straight Connector 177"/>
          <p:cNvCxnSpPr>
            <a:endCxn id="125" idx="4"/>
          </p:cNvCxnSpPr>
          <p:nvPr/>
        </p:nvCxnSpPr>
        <p:spPr>
          <a:xfrm flipV="1">
            <a:off x="7519823" y="4480755"/>
            <a:ext cx="575391" cy="32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0" name="Rectangle 179"/>
          <p:cNvSpPr/>
          <p:nvPr/>
        </p:nvSpPr>
        <p:spPr>
          <a:xfrm>
            <a:off x="7652607" y="5001623"/>
            <a:ext cx="333559" cy="132125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1" name="Straight Connector 180"/>
          <p:cNvCxnSpPr/>
          <p:nvPr/>
        </p:nvCxnSpPr>
        <p:spPr>
          <a:xfrm>
            <a:off x="7643253" y="6322194"/>
            <a:ext cx="355742" cy="907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786924" y="2432541"/>
            <a:ext cx="265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182" name="TextBox 181"/>
          <p:cNvSpPr txBox="1"/>
          <p:nvPr/>
        </p:nvSpPr>
        <p:spPr>
          <a:xfrm>
            <a:off x="4841632" y="4255479"/>
            <a:ext cx="30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183" name="TextBox 182"/>
          <p:cNvSpPr txBox="1"/>
          <p:nvPr/>
        </p:nvSpPr>
        <p:spPr>
          <a:xfrm>
            <a:off x="4861170" y="6296907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84" name="TextBox 183"/>
          <p:cNvSpPr txBox="1"/>
          <p:nvPr/>
        </p:nvSpPr>
        <p:spPr>
          <a:xfrm>
            <a:off x="7612187" y="4406317"/>
            <a:ext cx="427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dp</a:t>
            </a:r>
            <a:endParaRPr lang="en-US" dirty="0"/>
          </a:p>
        </p:txBody>
      </p:sp>
      <p:sp>
        <p:nvSpPr>
          <p:cNvPr id="185" name="TextBox 184"/>
          <p:cNvSpPr txBox="1"/>
          <p:nvPr/>
        </p:nvSpPr>
        <p:spPr>
          <a:xfrm>
            <a:off x="7618049" y="6285628"/>
            <a:ext cx="40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dx</a:t>
            </a:r>
            <a:endParaRPr lang="en-US" dirty="0"/>
          </a:p>
        </p:txBody>
      </p:sp>
      <p:sp>
        <p:nvSpPr>
          <p:cNvPr id="186" name="TextBox 185"/>
          <p:cNvSpPr txBox="1"/>
          <p:nvPr/>
        </p:nvSpPr>
        <p:spPr>
          <a:xfrm>
            <a:off x="7635633" y="2360249"/>
            <a:ext cx="386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dr</a:t>
            </a:r>
            <a:endParaRPr lang="en-US" dirty="0"/>
          </a:p>
        </p:txBody>
      </p:sp>
      <p:sp>
        <p:nvSpPr>
          <p:cNvPr id="179" name="TextBox 178"/>
          <p:cNvSpPr txBox="1"/>
          <p:nvPr/>
        </p:nvSpPr>
        <p:spPr>
          <a:xfrm>
            <a:off x="6776346" y="1518962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2*pi*r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7165292" y="1143000"/>
            <a:ext cx="7244" cy="4780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Arrow Connector 186"/>
          <p:cNvCxnSpPr/>
          <p:nvPr/>
        </p:nvCxnSpPr>
        <p:spPr>
          <a:xfrm flipH="1">
            <a:off x="7162800" y="1909505"/>
            <a:ext cx="12229" cy="5288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8" name="TextBox 187"/>
          <p:cNvSpPr txBox="1"/>
          <p:nvPr/>
        </p:nvSpPr>
        <p:spPr>
          <a:xfrm>
            <a:off x="7098077" y="3461453"/>
            <a:ext cx="265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cxnSp>
        <p:nvCxnSpPr>
          <p:cNvPr id="189" name="Straight Arrow Connector 188"/>
          <p:cNvCxnSpPr>
            <a:stCxn id="188" idx="0"/>
          </p:cNvCxnSpPr>
          <p:nvPr/>
        </p:nvCxnSpPr>
        <p:spPr>
          <a:xfrm flipH="1" flipV="1">
            <a:off x="7227026" y="2867781"/>
            <a:ext cx="3622" cy="5936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189"/>
          <p:cNvCxnSpPr/>
          <p:nvPr/>
        </p:nvCxnSpPr>
        <p:spPr>
          <a:xfrm flipH="1">
            <a:off x="7230648" y="3834190"/>
            <a:ext cx="2304" cy="6616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7196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948017"/>
              </p:ext>
            </p:extLst>
          </p:nvPr>
        </p:nvGraphicFramePr>
        <p:xfrm>
          <a:off x="254001" y="279400"/>
          <a:ext cx="8635997" cy="6490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6559"/>
                <a:gridCol w="1991360"/>
                <a:gridCol w="2712720"/>
                <a:gridCol w="2245358"/>
              </a:tblGrid>
              <a:tr h="431878">
                <a:tc>
                  <a:txBody>
                    <a:bodyPr/>
                    <a:lstStyle/>
                    <a:p>
                      <a:r>
                        <a:rPr lang="en-US" dirty="0" smtClean="0"/>
                        <a:t>X-Ray</a:t>
                      </a:r>
                      <a:r>
                        <a:rPr lang="en-US" baseline="0" dirty="0" smtClean="0"/>
                        <a:t> Strategy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Visualization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Step-by-Step Layout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Single Step Zoom</a:t>
                      </a:r>
                      <a:endParaRPr lang="en-US" dirty="0"/>
                    </a:p>
                  </a:txBody>
                  <a:tcPr/>
                </a:tc>
              </a:tr>
              <a:tr h="2023318">
                <a:tc>
                  <a:txBody>
                    <a:bodyPr/>
                    <a:lstStyle/>
                    <a:p>
                      <a:r>
                        <a:rPr lang="en-US" dirty="0" smtClean="0"/>
                        <a:t>Ring-by-ring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023318">
                <a:tc>
                  <a:txBody>
                    <a:bodyPr/>
                    <a:lstStyle/>
                    <a:p>
                      <a:r>
                        <a:rPr lang="en-US" dirty="0" smtClean="0"/>
                        <a:t>Slice-by-slice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03847">
                <a:tc>
                  <a:txBody>
                    <a:bodyPr/>
                    <a:lstStyle/>
                    <a:p>
                      <a:r>
                        <a:rPr lang="en-US" dirty="0" smtClean="0"/>
                        <a:t>Board-by-board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2116815" y="1003806"/>
            <a:ext cx="1593669" cy="1593669"/>
            <a:chOff x="3013184" y="2099194"/>
            <a:chExt cx="1593669" cy="1593669"/>
          </a:xfrm>
        </p:grpSpPr>
        <p:sp>
          <p:nvSpPr>
            <p:cNvPr id="6" name="Oval 5"/>
            <p:cNvSpPr/>
            <p:nvPr/>
          </p:nvSpPr>
          <p:spPr>
            <a:xfrm>
              <a:off x="3013184" y="2099194"/>
              <a:ext cx="1593669" cy="15936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78498" y="2164508"/>
              <a:ext cx="1463040" cy="146304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152521" y="2237660"/>
              <a:ext cx="1314995" cy="1316736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224802" y="2310812"/>
              <a:ext cx="1170432" cy="117043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284238" y="2370248"/>
              <a:ext cx="1051560" cy="105156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361962" y="2447972"/>
              <a:ext cx="896112" cy="8961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435114" y="2521124"/>
              <a:ext cx="749808" cy="74980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3508266" y="2594276"/>
              <a:ext cx="603504" cy="603504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590562" y="2676572"/>
              <a:ext cx="438912" cy="4389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659142" y="2745152"/>
              <a:ext cx="301752" cy="30175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3745109" y="2831119"/>
              <a:ext cx="129819" cy="12981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140400" y="2847822"/>
            <a:ext cx="1546499" cy="1546499"/>
            <a:chOff x="5468906" y="1650240"/>
            <a:chExt cx="1546499" cy="1546499"/>
          </a:xfrm>
        </p:grpSpPr>
        <p:sp>
          <p:nvSpPr>
            <p:cNvPr id="33" name="Dodecagon 32"/>
            <p:cNvSpPr/>
            <p:nvPr/>
          </p:nvSpPr>
          <p:spPr>
            <a:xfrm>
              <a:off x="5468906" y="1650240"/>
              <a:ext cx="1546499" cy="1546499"/>
            </a:xfrm>
            <a:prstGeom prst="dodecag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>
              <a:stCxn id="33" idx="6"/>
              <a:endCxn id="33" idx="0"/>
            </p:cNvCxnSpPr>
            <p:nvPr/>
          </p:nvCxnSpPr>
          <p:spPr>
            <a:xfrm flipV="1">
              <a:off x="5676108" y="1857442"/>
              <a:ext cx="1132095" cy="113209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33" idx="7"/>
              <a:endCxn id="33" idx="1"/>
            </p:cNvCxnSpPr>
            <p:nvPr/>
          </p:nvCxnSpPr>
          <p:spPr>
            <a:xfrm flipV="1">
              <a:off x="5468906" y="2216287"/>
              <a:ext cx="1546499" cy="41440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33" idx="8"/>
              <a:endCxn id="33" idx="2"/>
            </p:cNvCxnSpPr>
            <p:nvPr/>
          </p:nvCxnSpPr>
          <p:spPr>
            <a:xfrm>
              <a:off x="5468906" y="2216287"/>
              <a:ext cx="1546499" cy="41440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33" idx="9"/>
              <a:endCxn id="33" idx="3"/>
            </p:cNvCxnSpPr>
            <p:nvPr/>
          </p:nvCxnSpPr>
          <p:spPr>
            <a:xfrm>
              <a:off x="5676108" y="1857442"/>
              <a:ext cx="1132095" cy="113209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33" idx="10"/>
              <a:endCxn id="33" idx="4"/>
            </p:cNvCxnSpPr>
            <p:nvPr/>
          </p:nvCxnSpPr>
          <p:spPr>
            <a:xfrm>
              <a:off x="6034953" y="1650240"/>
              <a:ext cx="414405" cy="1546499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33" idx="11"/>
              <a:endCxn id="33" idx="5"/>
            </p:cNvCxnSpPr>
            <p:nvPr/>
          </p:nvCxnSpPr>
          <p:spPr>
            <a:xfrm flipH="1">
              <a:off x="6034953" y="1650240"/>
              <a:ext cx="414405" cy="1546499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2138315" y="4861760"/>
            <a:ext cx="1550669" cy="1587502"/>
            <a:chOff x="6024361" y="3541488"/>
            <a:chExt cx="1550669" cy="1587502"/>
          </a:xfrm>
        </p:grpSpPr>
        <p:grpSp>
          <p:nvGrpSpPr>
            <p:cNvPr id="54" name="Group 53"/>
            <p:cNvGrpSpPr/>
            <p:nvPr/>
          </p:nvGrpSpPr>
          <p:grpSpPr>
            <a:xfrm>
              <a:off x="6024361" y="3551013"/>
              <a:ext cx="744219" cy="1568452"/>
              <a:chOff x="3542031" y="2098673"/>
              <a:chExt cx="744219" cy="1568452"/>
            </a:xfr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</p:grpSpPr>
          <p:sp>
            <p:nvSpPr>
              <p:cNvPr id="71" name="Rectangle 70"/>
              <p:cNvSpPr/>
              <p:nvPr/>
            </p:nvSpPr>
            <p:spPr>
              <a:xfrm>
                <a:off x="3542031" y="2673349"/>
                <a:ext cx="45719" cy="409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3595518" y="2555874"/>
                <a:ext cx="45719" cy="6508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3649005" y="2447925"/>
                <a:ext cx="45719" cy="854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3702492" y="2368550"/>
                <a:ext cx="45719" cy="1022350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3755979" y="2314573"/>
                <a:ext cx="45719" cy="112395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3809466" y="2266949"/>
                <a:ext cx="45719" cy="12287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866128" y="2225673"/>
                <a:ext cx="45719" cy="1304927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3919615" y="2197099"/>
                <a:ext cx="45719" cy="1362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3973102" y="2174874"/>
                <a:ext cx="45719" cy="1425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4026589" y="2152649"/>
                <a:ext cx="45719" cy="14605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4080076" y="2124074"/>
                <a:ext cx="45719" cy="15081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4133563" y="2111374"/>
                <a:ext cx="45719" cy="15335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4187050" y="2105023"/>
                <a:ext cx="45719" cy="15494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4240531" y="2098673"/>
                <a:ext cx="45719" cy="1568452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5" name="Rectangle 54"/>
            <p:cNvSpPr/>
            <p:nvPr/>
          </p:nvSpPr>
          <p:spPr>
            <a:xfrm>
              <a:off x="6776836" y="3541488"/>
              <a:ext cx="45719" cy="1587502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6" name="Group 55"/>
            <p:cNvGrpSpPr/>
            <p:nvPr/>
          </p:nvGrpSpPr>
          <p:grpSpPr>
            <a:xfrm rot="10800000">
              <a:off x="6830811" y="3551013"/>
              <a:ext cx="744219" cy="1568452"/>
              <a:chOff x="3542031" y="2098673"/>
              <a:chExt cx="744219" cy="1568452"/>
            </a:xfr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</p:grpSpPr>
          <p:sp>
            <p:nvSpPr>
              <p:cNvPr id="57" name="Rectangle 56"/>
              <p:cNvSpPr/>
              <p:nvPr/>
            </p:nvSpPr>
            <p:spPr>
              <a:xfrm>
                <a:off x="3542031" y="2673349"/>
                <a:ext cx="45719" cy="409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3595518" y="2555874"/>
                <a:ext cx="45719" cy="6508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3649005" y="2447925"/>
                <a:ext cx="45719" cy="854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3702492" y="2368550"/>
                <a:ext cx="45719" cy="1022350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3755979" y="2314573"/>
                <a:ext cx="45719" cy="112395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3809466" y="2266949"/>
                <a:ext cx="45719" cy="12287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866128" y="2225673"/>
                <a:ext cx="45719" cy="1304927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3919615" y="2197099"/>
                <a:ext cx="45719" cy="1362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3973102" y="2174874"/>
                <a:ext cx="45719" cy="1425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026589" y="2152649"/>
                <a:ext cx="45719" cy="14605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080076" y="2124074"/>
                <a:ext cx="45719" cy="15081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4133563" y="2111374"/>
                <a:ext cx="45719" cy="15335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4187050" y="2105023"/>
                <a:ext cx="45719" cy="15494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4240531" y="2098673"/>
                <a:ext cx="45719" cy="1568452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9" name="Arc 18"/>
          <p:cNvSpPr/>
          <p:nvPr/>
        </p:nvSpPr>
        <p:spPr>
          <a:xfrm>
            <a:off x="2021840" y="2758440"/>
            <a:ext cx="1762760" cy="1762760"/>
          </a:xfrm>
          <a:prstGeom prst="arc">
            <a:avLst>
              <a:gd name="adj1" fmla="val 375750"/>
              <a:gd name="adj2" fmla="val 0"/>
            </a:avLst>
          </a:prstGeom>
          <a:ln>
            <a:headEnd type="arrow"/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Arrow Connector 123"/>
          <p:cNvCxnSpPr/>
          <p:nvPr/>
        </p:nvCxnSpPr>
        <p:spPr>
          <a:xfrm flipV="1">
            <a:off x="2111228" y="5676360"/>
            <a:ext cx="1587012" cy="63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126" name="Group 125"/>
          <p:cNvGrpSpPr/>
          <p:nvPr/>
        </p:nvGrpSpPr>
        <p:grpSpPr>
          <a:xfrm>
            <a:off x="4417546" y="782320"/>
            <a:ext cx="869563" cy="1744035"/>
            <a:chOff x="4765040" y="1351280"/>
            <a:chExt cx="843280" cy="2946941"/>
          </a:xfrm>
        </p:grpSpPr>
        <p:cxnSp>
          <p:nvCxnSpPr>
            <p:cNvPr id="127" name="Straight Connector 126"/>
            <p:cNvCxnSpPr/>
            <p:nvPr/>
          </p:nvCxnSpPr>
          <p:spPr>
            <a:xfrm rot="16200000" flipH="1">
              <a:off x="4258127" y="2962612"/>
              <a:ext cx="2670231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16200000" flipH="1">
              <a:off x="4308708" y="3095840"/>
              <a:ext cx="2403775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rot="5400000">
              <a:off x="4358000" y="3227783"/>
              <a:ext cx="2137319" cy="3557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16200000" flipH="1">
              <a:off x="4407784" y="3362788"/>
              <a:ext cx="1870862" cy="2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 rot="16200000" flipH="1">
              <a:off x="4459345" y="3496016"/>
              <a:ext cx="1604406" cy="2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rot="16200000" flipH="1">
              <a:off x="4510907" y="3629244"/>
              <a:ext cx="1337950" cy="1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rot="16200000" flipH="1">
              <a:off x="4565303" y="3765307"/>
              <a:ext cx="1065825" cy="1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rot="16200000" flipH="1">
              <a:off x="4616374" y="3898044"/>
              <a:ext cx="799368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rot="16200000" flipH="1">
              <a:off x="4666952" y="4031272"/>
              <a:ext cx="532912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rot="16200000" flipH="1">
              <a:off x="4751545" y="4198515"/>
              <a:ext cx="198425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/>
            <p:nvPr/>
          </p:nvCxnSpPr>
          <p:spPr>
            <a:xfrm flipV="1">
              <a:off x="4765040" y="1351280"/>
              <a:ext cx="843280" cy="29464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8" name="Group 137"/>
          <p:cNvGrpSpPr/>
          <p:nvPr/>
        </p:nvGrpSpPr>
        <p:grpSpPr>
          <a:xfrm>
            <a:off x="4210400" y="3719087"/>
            <a:ext cx="1712880" cy="604114"/>
            <a:chOff x="5805520" y="3733761"/>
            <a:chExt cx="1712880" cy="604114"/>
          </a:xfrm>
        </p:grpSpPr>
        <p:sp>
          <p:nvSpPr>
            <p:cNvPr id="139" name="Isosceles Triangle 138"/>
            <p:cNvSpPr/>
            <p:nvPr/>
          </p:nvSpPr>
          <p:spPr>
            <a:xfrm>
              <a:off x="5835033" y="3750141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Isosceles Triangle 139"/>
            <p:cNvSpPr/>
            <p:nvPr/>
          </p:nvSpPr>
          <p:spPr>
            <a:xfrm>
              <a:off x="6083845" y="3750141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Isosceles Triangle 140"/>
            <p:cNvSpPr/>
            <p:nvPr/>
          </p:nvSpPr>
          <p:spPr>
            <a:xfrm>
              <a:off x="6337896" y="3750141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Isosceles Triangle 141"/>
            <p:cNvSpPr/>
            <p:nvPr/>
          </p:nvSpPr>
          <p:spPr>
            <a:xfrm>
              <a:off x="6568376" y="3742135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Isosceles Triangle 142"/>
            <p:cNvSpPr/>
            <p:nvPr/>
          </p:nvSpPr>
          <p:spPr>
            <a:xfrm>
              <a:off x="6817189" y="3742135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Isosceles Triangle 143"/>
            <p:cNvSpPr/>
            <p:nvPr/>
          </p:nvSpPr>
          <p:spPr>
            <a:xfrm>
              <a:off x="7071240" y="3742135"/>
              <a:ext cx="199200" cy="58773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5" name="Straight Arrow Connector 144"/>
            <p:cNvCxnSpPr/>
            <p:nvPr/>
          </p:nvCxnSpPr>
          <p:spPr>
            <a:xfrm flipV="1">
              <a:off x="5805520" y="3733761"/>
              <a:ext cx="171288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6" name="Group 145"/>
          <p:cNvGrpSpPr/>
          <p:nvPr/>
        </p:nvGrpSpPr>
        <p:grpSpPr>
          <a:xfrm>
            <a:off x="4194395" y="5040089"/>
            <a:ext cx="1581352" cy="1338053"/>
            <a:chOff x="4732875" y="2873480"/>
            <a:chExt cx="1883664" cy="1593853"/>
          </a:xfrm>
        </p:grpSpPr>
        <p:sp>
          <p:nvSpPr>
            <p:cNvPr id="147" name="Rectangle 146"/>
            <p:cNvSpPr/>
            <p:nvPr/>
          </p:nvSpPr>
          <p:spPr>
            <a:xfrm>
              <a:off x="4784945" y="4051407"/>
              <a:ext cx="45719" cy="4095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4847039" y="3810107"/>
              <a:ext cx="45719" cy="6508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4909133" y="3606907"/>
              <a:ext cx="45719" cy="8540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4971227" y="3438632"/>
              <a:ext cx="45719" cy="102235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5033321" y="3337031"/>
              <a:ext cx="45719" cy="112395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5095415" y="3232256"/>
              <a:ext cx="45719" cy="12287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5157509" y="3156055"/>
              <a:ext cx="45719" cy="130492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5219603" y="3098907"/>
              <a:ext cx="45719" cy="13620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5281697" y="3035407"/>
              <a:ext cx="45719" cy="14255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5343791" y="3000481"/>
              <a:ext cx="45719" cy="146050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5405885" y="2952856"/>
              <a:ext cx="45719" cy="15081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5467979" y="2927456"/>
              <a:ext cx="45719" cy="15335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5530073" y="2911581"/>
              <a:ext cx="45719" cy="154940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5592167" y="2892530"/>
              <a:ext cx="45719" cy="156845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5654261" y="2873480"/>
              <a:ext cx="45719" cy="158750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Rectangle 161"/>
            <p:cNvSpPr/>
            <p:nvPr/>
          </p:nvSpPr>
          <p:spPr>
            <a:xfrm rot="10800000">
              <a:off x="6523575" y="4051407"/>
              <a:ext cx="45719" cy="4095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Rectangle 162"/>
            <p:cNvSpPr/>
            <p:nvPr/>
          </p:nvSpPr>
          <p:spPr>
            <a:xfrm rot="10800000">
              <a:off x="6461483" y="3810107"/>
              <a:ext cx="45719" cy="6508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Rectangle 163"/>
            <p:cNvSpPr/>
            <p:nvPr/>
          </p:nvSpPr>
          <p:spPr>
            <a:xfrm rot="10800000">
              <a:off x="6399389" y="3606907"/>
              <a:ext cx="45719" cy="8540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Rectangle 164"/>
            <p:cNvSpPr/>
            <p:nvPr/>
          </p:nvSpPr>
          <p:spPr>
            <a:xfrm rot="10800000">
              <a:off x="6337295" y="3438632"/>
              <a:ext cx="45719" cy="102235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Rectangle 165"/>
            <p:cNvSpPr/>
            <p:nvPr/>
          </p:nvSpPr>
          <p:spPr>
            <a:xfrm rot="10800000">
              <a:off x="6275201" y="3337031"/>
              <a:ext cx="45719" cy="112395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Rectangle 166"/>
            <p:cNvSpPr/>
            <p:nvPr/>
          </p:nvSpPr>
          <p:spPr>
            <a:xfrm rot="10800000">
              <a:off x="6213107" y="3232256"/>
              <a:ext cx="45719" cy="12287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Rectangle 167"/>
            <p:cNvSpPr/>
            <p:nvPr/>
          </p:nvSpPr>
          <p:spPr>
            <a:xfrm rot="10800000">
              <a:off x="6151013" y="3156055"/>
              <a:ext cx="45719" cy="130492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Rectangle 168"/>
            <p:cNvSpPr/>
            <p:nvPr/>
          </p:nvSpPr>
          <p:spPr>
            <a:xfrm rot="10800000">
              <a:off x="6088919" y="3098907"/>
              <a:ext cx="45719" cy="13620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Rectangle 169"/>
            <p:cNvSpPr/>
            <p:nvPr/>
          </p:nvSpPr>
          <p:spPr>
            <a:xfrm rot="10800000">
              <a:off x="6026825" y="3035406"/>
              <a:ext cx="45719" cy="142557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Rectangle 170"/>
            <p:cNvSpPr/>
            <p:nvPr/>
          </p:nvSpPr>
          <p:spPr>
            <a:xfrm rot="10800000">
              <a:off x="5964731" y="3000480"/>
              <a:ext cx="45719" cy="146050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Rectangle 171"/>
            <p:cNvSpPr/>
            <p:nvPr/>
          </p:nvSpPr>
          <p:spPr>
            <a:xfrm rot="10800000">
              <a:off x="5902637" y="2952855"/>
              <a:ext cx="45719" cy="15081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Rectangle 172"/>
            <p:cNvSpPr/>
            <p:nvPr/>
          </p:nvSpPr>
          <p:spPr>
            <a:xfrm rot="10800000">
              <a:off x="5840543" y="2927455"/>
              <a:ext cx="45719" cy="153352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ectangle 173"/>
            <p:cNvSpPr/>
            <p:nvPr/>
          </p:nvSpPr>
          <p:spPr>
            <a:xfrm rot="10800000">
              <a:off x="5778449" y="2911580"/>
              <a:ext cx="45719" cy="154940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Rectangle 174"/>
            <p:cNvSpPr/>
            <p:nvPr/>
          </p:nvSpPr>
          <p:spPr>
            <a:xfrm rot="10800000">
              <a:off x="5716355" y="2892529"/>
              <a:ext cx="45719" cy="156845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6" name="Curved Connector 175"/>
            <p:cNvCxnSpPr/>
            <p:nvPr/>
          </p:nvCxnSpPr>
          <p:spPr>
            <a:xfrm rot="16200000" flipH="1">
              <a:off x="5668166" y="3518961"/>
              <a:ext cx="13081" cy="1883664"/>
            </a:xfrm>
            <a:prstGeom prst="curvedConnector3">
              <a:avLst>
                <a:gd name="adj1" fmla="val -12840000"/>
              </a:avLst>
            </a:prstGeom>
            <a:ln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7" name="Straight Arrow Connector 176"/>
          <p:cNvCxnSpPr>
            <a:endCxn id="6" idx="6"/>
          </p:cNvCxnSpPr>
          <p:nvPr/>
        </p:nvCxnSpPr>
        <p:spPr>
          <a:xfrm flipV="1">
            <a:off x="2905086" y="1800641"/>
            <a:ext cx="805398" cy="26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 flipV="1">
            <a:off x="4223391" y="4338484"/>
            <a:ext cx="1475222" cy="1659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469580" y="2519515"/>
            <a:ext cx="843936" cy="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>
            <a:off x="4229259" y="6376087"/>
            <a:ext cx="1511141" cy="10203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7646190" y="1116006"/>
            <a:ext cx="333559" cy="132125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8" name="Straight Connector 117"/>
          <p:cNvCxnSpPr/>
          <p:nvPr/>
        </p:nvCxnSpPr>
        <p:spPr>
          <a:xfrm>
            <a:off x="7636836" y="2426417"/>
            <a:ext cx="355742" cy="907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Isosceles Triangle 124"/>
          <p:cNvSpPr/>
          <p:nvPr/>
        </p:nvSpPr>
        <p:spPr>
          <a:xfrm>
            <a:off x="7540068" y="2842812"/>
            <a:ext cx="555146" cy="1637943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8" name="Straight Connector 177"/>
          <p:cNvCxnSpPr>
            <a:endCxn id="125" idx="4"/>
          </p:cNvCxnSpPr>
          <p:nvPr/>
        </p:nvCxnSpPr>
        <p:spPr>
          <a:xfrm flipV="1">
            <a:off x="7519823" y="4480755"/>
            <a:ext cx="575391" cy="32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0" name="Rectangle 179"/>
          <p:cNvSpPr/>
          <p:nvPr/>
        </p:nvSpPr>
        <p:spPr>
          <a:xfrm>
            <a:off x="7652607" y="5001623"/>
            <a:ext cx="333559" cy="132125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1" name="Straight Connector 180"/>
          <p:cNvCxnSpPr/>
          <p:nvPr/>
        </p:nvCxnSpPr>
        <p:spPr>
          <a:xfrm>
            <a:off x="7643253" y="6322194"/>
            <a:ext cx="355742" cy="907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786924" y="2432541"/>
            <a:ext cx="265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182" name="TextBox 181"/>
          <p:cNvSpPr txBox="1"/>
          <p:nvPr/>
        </p:nvSpPr>
        <p:spPr>
          <a:xfrm>
            <a:off x="4841632" y="4255479"/>
            <a:ext cx="30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183" name="TextBox 182"/>
          <p:cNvSpPr txBox="1"/>
          <p:nvPr/>
        </p:nvSpPr>
        <p:spPr>
          <a:xfrm>
            <a:off x="4861170" y="6296907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84" name="TextBox 183"/>
          <p:cNvSpPr txBox="1"/>
          <p:nvPr/>
        </p:nvSpPr>
        <p:spPr>
          <a:xfrm>
            <a:off x="7612187" y="4406317"/>
            <a:ext cx="427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dp</a:t>
            </a:r>
            <a:endParaRPr lang="en-US" dirty="0"/>
          </a:p>
        </p:txBody>
      </p:sp>
      <p:sp>
        <p:nvSpPr>
          <p:cNvPr id="185" name="TextBox 184"/>
          <p:cNvSpPr txBox="1"/>
          <p:nvPr/>
        </p:nvSpPr>
        <p:spPr>
          <a:xfrm>
            <a:off x="7618049" y="6285628"/>
            <a:ext cx="40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dx</a:t>
            </a:r>
            <a:endParaRPr lang="en-US" dirty="0"/>
          </a:p>
        </p:txBody>
      </p:sp>
      <p:sp>
        <p:nvSpPr>
          <p:cNvPr id="186" name="TextBox 185"/>
          <p:cNvSpPr txBox="1"/>
          <p:nvPr/>
        </p:nvSpPr>
        <p:spPr>
          <a:xfrm>
            <a:off x="7635633" y="2360249"/>
            <a:ext cx="386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dr</a:t>
            </a:r>
            <a:endParaRPr lang="en-US" dirty="0"/>
          </a:p>
        </p:txBody>
      </p:sp>
      <p:sp>
        <p:nvSpPr>
          <p:cNvPr id="179" name="TextBox 178"/>
          <p:cNvSpPr txBox="1"/>
          <p:nvPr/>
        </p:nvSpPr>
        <p:spPr>
          <a:xfrm>
            <a:off x="6776346" y="1518962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2*pi*r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7165292" y="1143000"/>
            <a:ext cx="7244" cy="4780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Arrow Connector 186"/>
          <p:cNvCxnSpPr/>
          <p:nvPr/>
        </p:nvCxnSpPr>
        <p:spPr>
          <a:xfrm flipH="1">
            <a:off x="7162800" y="1909505"/>
            <a:ext cx="12229" cy="5288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8" name="TextBox 187"/>
          <p:cNvSpPr txBox="1"/>
          <p:nvPr/>
        </p:nvSpPr>
        <p:spPr>
          <a:xfrm>
            <a:off x="7098077" y="3461453"/>
            <a:ext cx="265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cxnSp>
        <p:nvCxnSpPr>
          <p:cNvPr id="189" name="Straight Arrow Connector 188"/>
          <p:cNvCxnSpPr>
            <a:stCxn id="188" idx="0"/>
          </p:cNvCxnSpPr>
          <p:nvPr/>
        </p:nvCxnSpPr>
        <p:spPr>
          <a:xfrm flipH="1" flipV="1">
            <a:off x="7227026" y="2867781"/>
            <a:ext cx="3622" cy="5936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189"/>
          <p:cNvCxnSpPr/>
          <p:nvPr/>
        </p:nvCxnSpPr>
        <p:spPr>
          <a:xfrm flipH="1">
            <a:off x="7230648" y="3834190"/>
            <a:ext cx="2304" cy="6616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0790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Shape Animation Spin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23893" y="1746269"/>
            <a:ext cx="1593669" cy="1593669"/>
            <a:chOff x="3013184" y="2099194"/>
            <a:chExt cx="1593669" cy="1593669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5" name="Oval 4"/>
            <p:cNvSpPr/>
            <p:nvPr/>
          </p:nvSpPr>
          <p:spPr>
            <a:xfrm>
              <a:off x="3013184" y="2099194"/>
              <a:ext cx="1593669" cy="15936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78498" y="2164508"/>
              <a:ext cx="1463040" cy="146304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152521" y="2237660"/>
              <a:ext cx="1314995" cy="1316736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224802" y="2310812"/>
              <a:ext cx="1170432" cy="117043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284238" y="2370248"/>
              <a:ext cx="1051560" cy="105156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361962" y="2447972"/>
              <a:ext cx="896112" cy="8961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435114" y="2521124"/>
              <a:ext cx="749808" cy="74980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508266" y="2594276"/>
              <a:ext cx="603504" cy="603504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3590562" y="2676572"/>
              <a:ext cx="438912" cy="4389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659142" y="2745152"/>
              <a:ext cx="301752" cy="30175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745109" y="2831119"/>
              <a:ext cx="129819" cy="12981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073831" y="1791207"/>
            <a:ext cx="1593669" cy="1593669"/>
            <a:chOff x="3013184" y="2099194"/>
            <a:chExt cx="1593669" cy="1593669"/>
          </a:xfrm>
          <a:scene3d>
            <a:camera prst="orthographicFront">
              <a:rot lat="0" lon="1200000" rev="0"/>
            </a:camera>
            <a:lightRig rig="threePt" dir="t"/>
          </a:scene3d>
        </p:grpSpPr>
        <p:sp>
          <p:nvSpPr>
            <p:cNvPr id="17" name="Oval 16"/>
            <p:cNvSpPr/>
            <p:nvPr/>
          </p:nvSpPr>
          <p:spPr>
            <a:xfrm>
              <a:off x="3013184" y="2099194"/>
              <a:ext cx="1593669" cy="15936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3078498" y="2164508"/>
              <a:ext cx="1463040" cy="146304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3152521" y="2237660"/>
              <a:ext cx="1314995" cy="1316736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3224802" y="2310812"/>
              <a:ext cx="1170432" cy="117043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3284238" y="2370248"/>
              <a:ext cx="1051560" cy="105156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3361962" y="2447972"/>
              <a:ext cx="896112" cy="8961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3435114" y="2521124"/>
              <a:ext cx="749808" cy="74980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508266" y="2594276"/>
              <a:ext cx="603504" cy="603504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3590562" y="2676572"/>
              <a:ext cx="438912" cy="4389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3659142" y="2745152"/>
              <a:ext cx="301752" cy="30175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3745109" y="2831119"/>
              <a:ext cx="129819" cy="12981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2109000" y="3907221"/>
            <a:ext cx="1593669" cy="1593669"/>
            <a:chOff x="3013184" y="2099194"/>
            <a:chExt cx="1593669" cy="1593669"/>
          </a:xfrm>
          <a:scene3d>
            <a:camera prst="orthographicFront">
              <a:rot lat="0" lon="299970" rev="0"/>
            </a:camera>
            <a:lightRig rig="threePt" dir="t"/>
          </a:scene3d>
        </p:grpSpPr>
        <p:sp>
          <p:nvSpPr>
            <p:cNvPr id="53" name="Oval 52"/>
            <p:cNvSpPr/>
            <p:nvPr/>
          </p:nvSpPr>
          <p:spPr>
            <a:xfrm>
              <a:off x="3013184" y="2099194"/>
              <a:ext cx="1593669" cy="15936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3078498" y="2164508"/>
              <a:ext cx="1463040" cy="146304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3152521" y="2237660"/>
              <a:ext cx="1314995" cy="1316736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3224802" y="2310812"/>
              <a:ext cx="1170432" cy="117043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3284238" y="2370248"/>
              <a:ext cx="1051560" cy="105156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3361962" y="2447972"/>
              <a:ext cx="896112" cy="8961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3435114" y="2521124"/>
              <a:ext cx="749808" cy="74980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3508266" y="2594276"/>
              <a:ext cx="603504" cy="603504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3590562" y="2676572"/>
              <a:ext cx="438912" cy="4389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3659142" y="2745152"/>
              <a:ext cx="301752" cy="30175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3745109" y="2831119"/>
              <a:ext cx="129819" cy="12981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5016323" y="2252314"/>
            <a:ext cx="1593669" cy="1593669"/>
            <a:chOff x="3013184" y="2099194"/>
            <a:chExt cx="1593669" cy="1593669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65" name="Oval 64"/>
            <p:cNvSpPr/>
            <p:nvPr/>
          </p:nvSpPr>
          <p:spPr>
            <a:xfrm>
              <a:off x="3013184" y="2099194"/>
              <a:ext cx="1593669" cy="15936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3078498" y="2164508"/>
              <a:ext cx="1463040" cy="146304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3152521" y="2237660"/>
              <a:ext cx="1314995" cy="1316736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3224802" y="2310812"/>
              <a:ext cx="1170432" cy="117043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3284238" y="2370248"/>
              <a:ext cx="1051560" cy="105156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3361962" y="2447972"/>
              <a:ext cx="896112" cy="8961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3435114" y="2521124"/>
              <a:ext cx="749808" cy="74980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3508266" y="2594276"/>
              <a:ext cx="603504" cy="603504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3590562" y="2676572"/>
              <a:ext cx="438912" cy="4389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3659142" y="2745152"/>
              <a:ext cx="301752" cy="30175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3745109" y="2831119"/>
              <a:ext cx="129819" cy="12981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04826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15264606"/>
              </p:ext>
            </p:extLst>
          </p:nvPr>
        </p:nvGraphicFramePr>
        <p:xfrm>
          <a:off x="263769" y="293077"/>
          <a:ext cx="4234962" cy="28233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05418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val 76"/>
          <p:cNvSpPr/>
          <p:nvPr/>
        </p:nvSpPr>
        <p:spPr>
          <a:xfrm>
            <a:off x="5243713" y="1453055"/>
            <a:ext cx="714403" cy="893003"/>
          </a:xfrm>
          <a:prstGeom prst="ellipse">
            <a:avLst/>
          </a:prstGeom>
          <a:scene3d>
            <a:camera prst="orthographicFront">
              <a:rot lat="0" lon="3300000" rev="0"/>
            </a:camera>
            <a:lightRig rig="threePt" dir="t"/>
          </a:scene3d>
          <a:sp3d>
            <a:bevelT w="19050" h="38100" prst="riblet"/>
            <a:bevelB w="19050" h="44450" prst="ribl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4891907" y="1244298"/>
            <a:ext cx="1048413" cy="1310516"/>
          </a:xfrm>
          <a:prstGeom prst="ellipse">
            <a:avLst/>
          </a:prstGeom>
          <a:scene3d>
            <a:camera prst="orthographicFront">
              <a:rot lat="0" lon="3300000" rev="0"/>
            </a:camera>
            <a:lightRig rig="threePt" dir="t"/>
          </a:scene3d>
          <a:sp3d>
            <a:bevelT w="19050" h="38100" prst="riblet"/>
            <a:bevelB w="19050" h="44450" prst="ribl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4634557" y="1155735"/>
            <a:ext cx="1190114" cy="1487643"/>
          </a:xfrm>
          <a:prstGeom prst="ellipse">
            <a:avLst/>
          </a:prstGeom>
          <a:scene3d>
            <a:camera prst="orthographicFront">
              <a:rot lat="0" lon="3300000" rev="0"/>
            </a:camera>
            <a:lightRig rig="threePt" dir="t"/>
          </a:scene3d>
          <a:sp3d>
            <a:bevelT w="19050" h="38100" prst="riblet"/>
            <a:bevelB w="19050" h="44450" prst="ribl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783088" y="1406996"/>
            <a:ext cx="228600" cy="2286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  <a:scene3d>
            <a:camera prst="orthographicFront">
              <a:rot lat="0" lon="4799994" rev="0"/>
            </a:camera>
            <a:lightRig rig="threePt" dir="t"/>
          </a:scene3d>
          <a:sp3d>
            <a:bevelT w="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958565" y="1618011"/>
            <a:ext cx="228600" cy="2286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  <a:scene3d>
            <a:camera prst="orthographicFront">
              <a:rot lat="0" lon="4799994" rev="0"/>
            </a:camera>
            <a:lightRig rig="threePt" dir="t"/>
          </a:scene3d>
          <a:sp3d>
            <a:bevelT w="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110965" y="1770411"/>
            <a:ext cx="228600" cy="2286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  <a:scene3d>
            <a:camera prst="orthographicFront">
              <a:rot lat="0" lon="4799994" rev="0"/>
            </a:camera>
            <a:lightRig rig="threePt" dir="t"/>
          </a:scene3d>
          <a:sp3d>
            <a:bevelT w="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263365" y="1922811"/>
            <a:ext cx="228600" cy="2286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  <a:scene3d>
            <a:camera prst="orthographicFront">
              <a:rot lat="0" lon="4799994" rev="0"/>
            </a:camera>
            <a:lightRig rig="threePt" dir="t"/>
          </a:scene3d>
          <a:sp3d>
            <a:bevelT w="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415765" y="2075211"/>
            <a:ext cx="228600" cy="2286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  <a:scene3d>
            <a:camera prst="orthographicFront">
              <a:rot lat="0" lon="4799994" rev="0"/>
            </a:camera>
            <a:lightRig rig="threePt" dir="t"/>
          </a:scene3d>
          <a:sp3d>
            <a:bevelT w="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5734266" y="2054726"/>
            <a:ext cx="2096544" cy="1593669"/>
            <a:chOff x="3866109" y="3135841"/>
            <a:chExt cx="2096544" cy="1593669"/>
          </a:xfrm>
        </p:grpSpPr>
        <p:grpSp>
          <p:nvGrpSpPr>
            <p:cNvPr id="26" name="Group 25"/>
            <p:cNvGrpSpPr/>
            <p:nvPr/>
          </p:nvGrpSpPr>
          <p:grpSpPr>
            <a:xfrm>
              <a:off x="4003393" y="3135841"/>
              <a:ext cx="1959260" cy="1593669"/>
              <a:chOff x="4003393" y="3135841"/>
              <a:chExt cx="1959260" cy="1593669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5333866" y="3708400"/>
                <a:ext cx="628787" cy="361041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/>
              <a:effectLst/>
              <a:scene3d>
                <a:camera prst="orthographicFront">
                  <a:rot lat="0" lon="4799994" rev="0"/>
                </a:camera>
                <a:lightRig rig="threePt" dir="t"/>
              </a:scene3d>
              <a:sp3d>
                <a:bevelT w="0" h="38100"/>
              </a:sp3d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5127040" y="3428999"/>
                <a:ext cx="790225" cy="100692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/>
              <a:effectLst/>
              <a:scene3d>
                <a:camera prst="orthographicFront">
                  <a:rot lat="0" lon="4799994" rev="0"/>
                </a:camera>
                <a:lightRig rig="threePt" dir="t"/>
              </a:scene3d>
              <a:sp3d>
                <a:bevelT w="0" h="38100"/>
              </a:sp3d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5008509" y="3309256"/>
                <a:ext cx="799928" cy="122917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/>
              <a:effectLst/>
              <a:scene3d>
                <a:camera prst="orthographicFront">
                  <a:rot lat="0" lon="4799994" rev="0"/>
                </a:camera>
                <a:lightRig rig="threePt" dir="t"/>
              </a:scene3d>
              <a:sp3d>
                <a:bevelT w="0" h="38100"/>
              </a:sp3d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4817713" y="3214007"/>
                <a:ext cx="875206" cy="1421493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/>
              <a:effectLst/>
              <a:scene3d>
                <a:camera prst="orthographicFront">
                  <a:rot lat="0" lon="4799994" rev="0"/>
                </a:camera>
                <a:lightRig rig="threePt" dir="t"/>
              </a:scene3d>
              <a:sp3d>
                <a:bevelT w="0" h="38100"/>
              </a:sp3d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4673492" y="3161393"/>
                <a:ext cx="875206" cy="1537607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/>
              <a:effectLst/>
              <a:scene3d>
                <a:camera prst="orthographicFront">
                  <a:rot lat="0" lon="4799994" rev="0"/>
                </a:camera>
                <a:lightRig rig="threePt" dir="t"/>
              </a:scene3d>
              <a:sp3d>
                <a:bevelT w="0" h="38100"/>
              </a:sp3d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4472122" y="3137204"/>
                <a:ext cx="903305" cy="1590943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/>
              <a:effectLst/>
              <a:scene3d>
                <a:camera prst="orthographicFront">
                  <a:rot lat="0" lon="4799994" rev="0"/>
                </a:camera>
                <a:lightRig rig="threePt" dir="t"/>
              </a:scene3d>
              <a:sp3d>
                <a:bevelT w="0" h="38100"/>
              </a:sp3d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4312450" y="3161393"/>
                <a:ext cx="875206" cy="1564821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/>
              <a:effectLst/>
              <a:scene3d>
                <a:camera prst="orthographicFront">
                  <a:rot lat="0" lon="4799994" rev="0"/>
                </a:camera>
                <a:lightRig rig="threePt" dir="t"/>
              </a:scene3d>
              <a:sp3d>
                <a:bevelT w="0" h="38100"/>
              </a:sp3d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4152777" y="3202214"/>
                <a:ext cx="875206" cy="1442357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/>
              <a:effectLst/>
              <a:scene3d>
                <a:camera prst="orthographicFront">
                  <a:rot lat="0" lon="4799994" rev="0"/>
                </a:camera>
                <a:lightRig rig="threePt" dir="t"/>
              </a:scene3d>
              <a:sp3d>
                <a:bevelT w="0" h="38100"/>
              </a:sp3d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4141384" y="3135841"/>
                <a:ext cx="1593669" cy="1593669"/>
              </a:xfrm>
              <a:prstGeom prst="ellipse">
                <a:avLst/>
              </a:prstGeom>
              <a:noFill/>
              <a:ln/>
              <a:effectLst/>
              <a:scene3d>
                <a:camera prst="orthographicFront">
                  <a:rot lat="0" lon="0" rev="0"/>
                </a:camera>
                <a:lightRig rig="threePt" dir="t"/>
              </a:scene3d>
              <a:sp3d extrusionH="31750">
                <a:bevelT w="0"/>
              </a:sp3d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4003393" y="3320142"/>
                <a:ext cx="840750" cy="122917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/>
              <a:effectLst/>
              <a:scene3d>
                <a:camera prst="orthographicFront">
                  <a:rot lat="0" lon="4799994" rev="0"/>
                </a:camera>
                <a:lightRig rig="threePt" dir="t"/>
              </a:scene3d>
              <a:sp3d>
                <a:bevelT w="0" h="38100"/>
              </a:sp3d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" name="Oval 18"/>
            <p:cNvSpPr/>
            <p:nvPr/>
          </p:nvSpPr>
          <p:spPr>
            <a:xfrm>
              <a:off x="3876996" y="3497036"/>
              <a:ext cx="790225" cy="8890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cene3d>
              <a:camera prst="orthographicFront">
                <a:rot lat="0" lon="4799994" rev="0"/>
              </a:camera>
              <a:lightRig rig="threePt" dir="t"/>
            </a:scene3d>
            <a:sp3d>
              <a:bevelT w="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866109" y="3728357"/>
              <a:ext cx="628787" cy="361041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cene3d>
              <a:camera prst="orthographicFront">
                <a:rot lat="0" lon="4799994" rev="0"/>
              </a:camera>
              <a:lightRig rig="threePt" dir="t"/>
            </a:scene3d>
            <a:sp3d>
              <a:bevelT w="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5" name="Oval 54"/>
          <p:cNvSpPr/>
          <p:nvPr/>
        </p:nvSpPr>
        <p:spPr>
          <a:xfrm>
            <a:off x="4234819" y="1102722"/>
            <a:ext cx="1593669" cy="1593669"/>
          </a:xfrm>
          <a:prstGeom prst="ellipse">
            <a:avLst/>
          </a:prstGeom>
          <a:noFill/>
          <a:ln/>
          <a:effectLst/>
          <a:scene3d>
            <a:camera prst="orthographicFront">
              <a:rot lat="0" lon="0" rev="0"/>
            </a:camera>
            <a:lightRig rig="threePt" dir="t"/>
          </a:scene3d>
          <a:sp3d extrusionH="31750">
            <a:bevelT w="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4406899" y="1082220"/>
            <a:ext cx="1258940" cy="1634673"/>
          </a:xfrm>
          <a:prstGeom prst="ellipse">
            <a:avLst/>
          </a:prstGeom>
          <a:scene3d>
            <a:camera prst="orthographicFront">
              <a:rot lat="0" lon="3300000" rev="0"/>
            </a:camera>
            <a:lightRig rig="threePt" dir="t"/>
          </a:scene3d>
          <a:sp3d>
            <a:bevelT w="19050" h="38100" prst="riblet"/>
            <a:bevelB w="19050" h="44450" prst="ribl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4261755" y="1135853"/>
            <a:ext cx="1221924" cy="1527406"/>
          </a:xfrm>
          <a:prstGeom prst="ellipse">
            <a:avLst/>
          </a:prstGeom>
          <a:scene3d>
            <a:camera prst="orthographicFront">
              <a:rot lat="0" lon="3300000" rev="0"/>
            </a:camera>
            <a:lightRig rig="threePt" dir="t"/>
          </a:scene3d>
          <a:sp3d>
            <a:bevelT w="19050" h="38100" prst="riblet"/>
            <a:bevelB w="19050" h="44450" prst="ribl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4138401" y="1186106"/>
            <a:ext cx="1141520" cy="1426900"/>
          </a:xfrm>
          <a:prstGeom prst="ellipse">
            <a:avLst/>
          </a:prstGeom>
          <a:scene3d>
            <a:camera prst="orthographicFront">
              <a:rot lat="0" lon="3300000" rev="0"/>
            </a:camera>
            <a:lightRig rig="threePt" dir="t"/>
          </a:scene3d>
          <a:sp3d>
            <a:bevelT w="19050" h="38100" prst="riblet"/>
            <a:bevelB w="19050" h="44450" prst="ribl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4146300" y="1280278"/>
            <a:ext cx="844984" cy="1238557"/>
          </a:xfrm>
          <a:prstGeom prst="ellipse">
            <a:avLst/>
          </a:prstGeom>
          <a:scene3d>
            <a:camera prst="orthographicFront">
              <a:rot lat="0" lon="3300000" rev="0"/>
            </a:camera>
            <a:lightRig rig="threePt" dir="t"/>
          </a:scene3d>
          <a:sp3d>
            <a:bevelT w="19050" h="38100" prst="riblet"/>
            <a:bevelB w="19050" h="44450" prst="ribl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4141384" y="3142039"/>
            <a:ext cx="1593669" cy="1593669"/>
          </a:xfrm>
          <a:prstGeom prst="ellipse">
            <a:avLst/>
          </a:prstGeom>
          <a:noFill/>
          <a:ln/>
          <a:effectLst/>
          <a:scene3d>
            <a:camera prst="orthographicFront">
              <a:rot lat="0" lon="0" rev="0"/>
            </a:camera>
            <a:lightRig rig="threePt" dir="t"/>
          </a:scene3d>
          <a:sp3d extrusionH="31750">
            <a:bevelT w="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4414147" y="3148835"/>
            <a:ext cx="1043391" cy="1584982"/>
          </a:xfrm>
          <a:prstGeom prst="ellipse">
            <a:avLst/>
          </a:prstGeom>
          <a:scene3d>
            <a:camera prst="orthographicFront">
              <a:rot lat="0" lon="3300000" rev="0"/>
            </a:camera>
            <a:lightRig rig="threePt" dir="t"/>
          </a:scene3d>
          <a:sp3d>
            <a:bevelT w="19050" h="38100" prst="riblet"/>
            <a:bevelB w="19050" h="44450" prst="ribl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4198106" y="3169873"/>
            <a:ext cx="1133275" cy="1542952"/>
          </a:xfrm>
          <a:prstGeom prst="ellipse">
            <a:avLst/>
          </a:prstGeom>
          <a:scene3d>
            <a:camera prst="orthographicFront">
              <a:rot lat="0" lon="3300000" rev="0"/>
            </a:camera>
            <a:lightRig rig="threePt" dir="t"/>
          </a:scene3d>
          <a:sp3d>
            <a:bevelT w="19050" h="38100" prst="riblet"/>
            <a:bevelB w="19050" h="44450" prst="ribl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4107348" y="1487600"/>
            <a:ext cx="659129" cy="823912"/>
          </a:xfrm>
          <a:prstGeom prst="ellipse">
            <a:avLst/>
          </a:prstGeom>
          <a:scene3d>
            <a:camera prst="orthographicFront">
              <a:rot lat="0" lon="3300000" rev="0"/>
            </a:camera>
            <a:lightRig rig="threePt" dir="t"/>
          </a:scene3d>
          <a:sp3d>
            <a:bevelT w="19050" h="38100" prst="riblet"/>
            <a:bevelB w="19050" h="44450" prst="ribl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4146090" y="1694316"/>
            <a:ext cx="328385" cy="410481"/>
          </a:xfrm>
          <a:prstGeom prst="ellipse">
            <a:avLst/>
          </a:prstGeom>
          <a:scene3d>
            <a:camera prst="orthographicFront">
              <a:rot lat="0" lon="3300000" rev="0"/>
            </a:camera>
            <a:lightRig rig="threePt" dir="t"/>
          </a:scene3d>
          <a:sp3d>
            <a:bevelT w="19050" h="38100" prst="riblet"/>
            <a:bevelB w="19050" h="44450" prst="ribl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8" name="Group 77"/>
          <p:cNvGrpSpPr/>
          <p:nvPr/>
        </p:nvGrpSpPr>
        <p:grpSpPr>
          <a:xfrm>
            <a:off x="7055846" y="4174607"/>
            <a:ext cx="1850768" cy="1544320"/>
            <a:chOff x="7035526" y="3666607"/>
            <a:chExt cx="1850768" cy="1544320"/>
          </a:xfrm>
        </p:grpSpPr>
        <p:sp>
          <p:nvSpPr>
            <p:cNvPr id="79" name="Oval 78"/>
            <p:cNvSpPr/>
            <p:nvPr/>
          </p:nvSpPr>
          <p:spPr>
            <a:xfrm>
              <a:off x="8171891" y="3992266"/>
              <a:ext cx="714403" cy="893003"/>
            </a:xfrm>
            <a:prstGeom prst="ellipse">
              <a:avLst/>
            </a:prstGeom>
            <a:scene3d>
              <a:camera prst="orthographicFront">
                <a:rot lat="0" lon="3300000" rev="0"/>
              </a:camera>
              <a:lightRig rig="threePt" dir="t"/>
            </a:scene3d>
            <a:sp3d>
              <a:bevelT w="19050" h="38100" prst="riblet"/>
              <a:bevelB w="19050" h="44450" prst="ribl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7820085" y="3783509"/>
              <a:ext cx="1048413" cy="1310516"/>
            </a:xfrm>
            <a:prstGeom prst="ellipse">
              <a:avLst/>
            </a:prstGeom>
            <a:scene3d>
              <a:camera prst="orthographicFront">
                <a:rot lat="0" lon="3300000" rev="0"/>
              </a:camera>
              <a:lightRig rig="threePt" dir="t"/>
            </a:scene3d>
            <a:sp3d>
              <a:bevelT w="19050" h="38100" prst="riblet"/>
              <a:bevelB w="19050" h="44450" prst="ribl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7562735" y="3694946"/>
              <a:ext cx="1190114" cy="1487643"/>
            </a:xfrm>
            <a:prstGeom prst="ellipse">
              <a:avLst/>
            </a:prstGeom>
            <a:scene3d>
              <a:camera prst="orthographicFront">
                <a:rot lat="0" lon="3300000" rev="0"/>
              </a:camera>
              <a:lightRig rig="threePt" dir="t"/>
            </a:scene3d>
            <a:sp3d>
              <a:bevelT w="19050" h="38100" prst="riblet"/>
              <a:bevelB w="19050" h="44450" prst="ribl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7335077" y="3666607"/>
              <a:ext cx="1258940" cy="1544320"/>
            </a:xfrm>
            <a:prstGeom prst="ellipse">
              <a:avLst/>
            </a:prstGeom>
            <a:scene3d>
              <a:camera prst="orthographicFront">
                <a:rot lat="0" lon="3300000" rev="0"/>
              </a:camera>
              <a:lightRig rig="threePt" dir="t"/>
            </a:scene3d>
            <a:sp3d>
              <a:bevelT w="19050" h="38100" prst="riblet"/>
              <a:bevelB w="19050" h="44450" prst="ribl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7189933" y="3675064"/>
              <a:ext cx="1221924" cy="1527406"/>
            </a:xfrm>
            <a:prstGeom prst="ellipse">
              <a:avLst/>
            </a:prstGeom>
            <a:scene3d>
              <a:camera prst="orthographicFront">
                <a:rot lat="0" lon="3300000" rev="0"/>
              </a:camera>
              <a:lightRig rig="threePt" dir="t"/>
            </a:scene3d>
            <a:sp3d>
              <a:bevelT w="19050" h="38100" prst="riblet"/>
              <a:bevelB w="19050" h="44450" prst="ribl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7066579" y="3725317"/>
              <a:ext cx="1141520" cy="1426900"/>
            </a:xfrm>
            <a:prstGeom prst="ellipse">
              <a:avLst/>
            </a:prstGeom>
            <a:scene3d>
              <a:camera prst="orthographicFront">
                <a:rot lat="0" lon="3300000" rev="0"/>
              </a:camera>
              <a:lightRig rig="threePt" dir="t"/>
            </a:scene3d>
            <a:sp3d>
              <a:bevelT w="19050" h="38100" prst="riblet"/>
              <a:bevelB w="19050" h="44450" prst="ribl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7074478" y="3819489"/>
              <a:ext cx="844984" cy="1238557"/>
            </a:xfrm>
            <a:prstGeom prst="ellipse">
              <a:avLst/>
            </a:prstGeom>
            <a:scene3d>
              <a:camera prst="orthographicFront">
                <a:rot lat="0" lon="3300000" rev="0"/>
              </a:camera>
              <a:lightRig rig="threePt" dir="t"/>
            </a:scene3d>
            <a:sp3d>
              <a:bevelT w="19050" h="38100" prst="riblet"/>
              <a:bevelB w="19050" h="44450" prst="ribl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7035526" y="4026811"/>
              <a:ext cx="659129" cy="823912"/>
            </a:xfrm>
            <a:prstGeom prst="ellipse">
              <a:avLst/>
            </a:prstGeom>
            <a:scene3d>
              <a:camera prst="orthographicFront">
                <a:rot lat="0" lon="3300000" rev="0"/>
              </a:camera>
              <a:lightRig rig="threePt" dir="t"/>
            </a:scene3d>
            <a:sp3d>
              <a:bevelT w="19050" h="38100" prst="riblet"/>
              <a:bevelB w="19050" h="44450" prst="ribl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7074268" y="4233527"/>
              <a:ext cx="328385" cy="410481"/>
            </a:xfrm>
            <a:prstGeom prst="ellipse">
              <a:avLst/>
            </a:prstGeom>
            <a:scene3d>
              <a:camera prst="orthographicFront">
                <a:rot lat="0" lon="3300000" rev="0"/>
              </a:camera>
              <a:lightRig rig="threePt" dir="t"/>
            </a:scene3d>
            <a:sp3d>
              <a:bevelT w="19050" h="38100" prst="riblet"/>
              <a:bevelB w="19050" h="44450" prst="ribl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036496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2874909" y="560285"/>
            <a:ext cx="1593669" cy="1593669"/>
            <a:chOff x="3013184" y="2099194"/>
            <a:chExt cx="1593669" cy="1593669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17" name="Oval 16"/>
            <p:cNvSpPr/>
            <p:nvPr/>
          </p:nvSpPr>
          <p:spPr>
            <a:xfrm>
              <a:off x="3013184" y="2099194"/>
              <a:ext cx="1593669" cy="15936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3078498" y="2164508"/>
              <a:ext cx="1463040" cy="146304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3152521" y="2237660"/>
              <a:ext cx="1314995" cy="1316736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3224802" y="2310812"/>
              <a:ext cx="1170432" cy="117043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3284238" y="2370248"/>
              <a:ext cx="1051560" cy="105156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3361962" y="2447972"/>
              <a:ext cx="896112" cy="8961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3435114" y="2521124"/>
              <a:ext cx="749808" cy="74980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508266" y="2594276"/>
              <a:ext cx="603504" cy="603504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3590562" y="2676572"/>
              <a:ext cx="438912" cy="4389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3659142" y="2745152"/>
              <a:ext cx="301752" cy="30175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3745109" y="2831119"/>
              <a:ext cx="129819" cy="12981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55695" y="556377"/>
            <a:ext cx="1593669" cy="1593669"/>
            <a:chOff x="3013184" y="2099194"/>
            <a:chExt cx="1593669" cy="1593669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29" name="Oval 28"/>
            <p:cNvSpPr/>
            <p:nvPr/>
          </p:nvSpPr>
          <p:spPr>
            <a:xfrm>
              <a:off x="3013184" y="2099194"/>
              <a:ext cx="1593669" cy="15936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3078498" y="2164508"/>
              <a:ext cx="1463040" cy="1463040"/>
            </a:xfrm>
            <a:prstGeom prst="ellipse">
              <a:avLst/>
            </a:prstGeom>
            <a:solidFill>
              <a:schemeClr val="bg1"/>
            </a:solidFill>
            <a:ln/>
            <a:effectLst/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Oval 40"/>
          <p:cNvSpPr/>
          <p:nvPr/>
        </p:nvSpPr>
        <p:spPr>
          <a:xfrm>
            <a:off x="5020232" y="556377"/>
            <a:ext cx="1593669" cy="159366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  <a:scene3d>
            <a:camera prst="orthographicFront">
              <a:rot lat="0" lon="0" rev="0"/>
            </a:camera>
            <a:lightRig rig="threePt" dir="t"/>
          </a:scene3d>
          <a:sp3d extrusionH="31750">
            <a:bevelT w="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556839" y="3135924"/>
            <a:ext cx="228600" cy="2286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  <a:scene3d>
            <a:camera prst="orthographicFront">
              <a:rot lat="0" lon="4799994" rev="0"/>
            </a:camera>
            <a:lightRig rig="threePt" dir="t"/>
          </a:scene3d>
          <a:sp3d>
            <a:bevelT w="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688558" y="3014785"/>
            <a:ext cx="457200" cy="4572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  <a:scene3d>
            <a:camera prst="orthographicFront">
              <a:rot lat="0" lon="4799994" rev="0"/>
            </a:camera>
            <a:lightRig rig="threePt" dir="t"/>
          </a:scene3d>
          <a:sp3d>
            <a:bevelT w="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1036344" y="2903415"/>
            <a:ext cx="685800" cy="6858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  <a:scene3d>
            <a:camera prst="orthographicFront">
              <a:rot lat="0" lon="4799994" rev="0"/>
            </a:camera>
            <a:lightRig rig="threePt" dir="t"/>
          </a:scene3d>
          <a:sp3d>
            <a:bevelT w="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1405949" y="2788333"/>
            <a:ext cx="914400" cy="9144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  <a:scene3d>
            <a:camera prst="orthographicFront">
              <a:rot lat="0" lon="4799994" rev="0"/>
            </a:camera>
            <a:lightRig rig="threePt" dir="t"/>
          </a:scene3d>
          <a:sp3d>
            <a:bevelT w="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3334066" y="2856524"/>
            <a:ext cx="228600" cy="2286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  <a:scene3d>
            <a:camera prst="orthographicFront">
              <a:rot lat="0" lon="4799994" rev="0"/>
            </a:camera>
            <a:lightRig rig="threePt" dir="t"/>
          </a:scene3d>
          <a:sp3d>
            <a:bevelT w="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509543" y="3067539"/>
            <a:ext cx="228600" cy="2286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  <a:scene3d>
            <a:camera prst="orthographicFront">
              <a:rot lat="0" lon="4799994" rev="0"/>
            </a:camera>
            <a:lightRig rig="threePt" dir="t"/>
          </a:scene3d>
          <a:sp3d>
            <a:bevelT w="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2661943" y="3219939"/>
            <a:ext cx="228600" cy="2286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  <a:scene3d>
            <a:camera prst="orthographicFront">
              <a:rot lat="0" lon="4799994" rev="0"/>
            </a:camera>
            <a:lightRig rig="threePt" dir="t"/>
          </a:scene3d>
          <a:sp3d>
            <a:bevelT w="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2814343" y="3372339"/>
            <a:ext cx="228600" cy="2286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  <a:scene3d>
            <a:camera prst="orthographicFront">
              <a:rot lat="0" lon="4799994" rev="0"/>
            </a:camera>
            <a:lightRig rig="threePt" dir="t"/>
          </a:scene3d>
          <a:sp3d>
            <a:bevelT w="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2966743" y="3524739"/>
            <a:ext cx="228600" cy="2286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  <a:scene3d>
            <a:camera prst="orthographicFront">
              <a:rot lat="0" lon="4799994" rev="0"/>
            </a:camera>
            <a:lightRig rig="threePt" dir="t"/>
          </a:scene3d>
          <a:sp3d>
            <a:bevelT w="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/>
          <p:cNvSpPr txBox="1"/>
          <p:nvPr/>
        </p:nvSpPr>
        <p:spPr>
          <a:xfrm>
            <a:off x="4269153" y="2461847"/>
            <a:ext cx="40337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a ring</a:t>
            </a:r>
          </a:p>
          <a:p>
            <a:r>
              <a:rPr lang="en-US" dirty="0" smtClean="0"/>
              <a:t>Build out a disc</a:t>
            </a:r>
          </a:p>
          <a:p>
            <a:r>
              <a:rPr lang="en-US" dirty="0" smtClean="0"/>
              <a:t>Combine discs into a sphere</a:t>
            </a:r>
          </a:p>
          <a:p>
            <a:r>
              <a:rPr lang="en-US" dirty="0" smtClean="0"/>
              <a:t>Subtract a smaller sphere to get a “Shell” </a:t>
            </a:r>
            <a:endParaRPr lang="en-US" dirty="0"/>
          </a:p>
        </p:txBody>
      </p:sp>
      <p:sp>
        <p:nvSpPr>
          <p:cNvPr id="95" name="Oval 94"/>
          <p:cNvSpPr/>
          <p:nvPr/>
        </p:nvSpPr>
        <p:spPr>
          <a:xfrm>
            <a:off x="678786" y="4430853"/>
            <a:ext cx="1593669" cy="159366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>
            <a:outerShdw blurRad="50800" dist="38100" dir="20580000" algn="tl" rotWithShape="0">
              <a:srgbClr val="000000">
                <a:alpha val="43000"/>
              </a:srgbClr>
            </a:outerShdw>
          </a:effectLst>
          <a:scene3d>
            <a:camera prst="orthographicFront">
              <a:rot lat="431597" lon="4202218" rev="16110384"/>
            </a:camera>
            <a:lightRig rig="threePt" dir="t"/>
          </a:scene3d>
          <a:sp3d z="800100" extrusionH="31750">
            <a:bevelT w="800100" h="800100"/>
            <a:bevelB w="800100" h="800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2804570" y="4426945"/>
            <a:ext cx="1593669" cy="159366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  <a:scene3d>
            <a:camera prst="orthographicFront">
              <a:rot lat="431597" lon="4202218" rev="16110384"/>
            </a:camera>
            <a:lightRig rig="threePt" dir="t"/>
          </a:scene3d>
          <a:sp3d z="800100" extrusionH="31750" prstMaterial="clear">
            <a:bevelT w="800100" h="800100"/>
            <a:bevelB w="800100" h="800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7047523" y="500636"/>
            <a:ext cx="1593669" cy="159366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  <a:scene3d>
            <a:camera prst="orthographicFront">
              <a:rot lat="431597" lon="4202218" rev="16110384"/>
            </a:camera>
            <a:lightRig rig="threePt" dir="t"/>
          </a:scene3d>
          <a:sp3d z="800100" extrusionH="31750">
            <a:bevelT w="800100" h="800100"/>
            <a:bevelB w="800100" h="800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7764179" y="1967430"/>
            <a:ext cx="1593669" cy="159366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  <a:scene3d>
            <a:camera prst="orthographicFront">
              <a:rot lat="431597" lon="4202218" rev="16110384"/>
            </a:camera>
            <a:lightRig rig="threePt" dir="t"/>
          </a:scene3d>
          <a:sp3d z="800100" extrusionH="31750">
            <a:bevelT w="800100" h="800100"/>
            <a:bevelB w="800100" h="800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/>
          </p:cNvSpPr>
          <p:nvPr/>
        </p:nvSpPr>
        <p:spPr>
          <a:xfrm>
            <a:off x="2888588" y="4589115"/>
            <a:ext cx="1434302" cy="1435608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  <a:scene3d>
            <a:camera prst="orthographicFront">
              <a:rot lat="431597" lon="4202218" rev="16110384"/>
            </a:camera>
            <a:lightRig rig="threePt" dir="t"/>
          </a:scene3d>
          <a:sp3d z="800100" extrusionH="31750" prstMaterial="clear">
            <a:bevelT w="704850" h="704850"/>
            <a:bevelB w="704850" h="70485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4892730" y="4431397"/>
            <a:ext cx="1593669" cy="159366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  <a:scene3d>
            <a:camera prst="orthographicFront">
              <a:rot lat="431597" lon="4202218" rev="16110384"/>
            </a:camera>
            <a:lightRig rig="threePt" dir="t"/>
          </a:scene3d>
          <a:sp3d z="800100" extrusionH="31750" prstMaterial="clear">
            <a:bevelT w="800100" h="800100"/>
            <a:bevelB w="800100" h="800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/>
          </p:cNvSpPr>
          <p:nvPr/>
        </p:nvSpPr>
        <p:spPr>
          <a:xfrm>
            <a:off x="4976748" y="4593567"/>
            <a:ext cx="1434302" cy="1435608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  <a:scene3d>
            <a:camera prst="orthographicFront">
              <a:rot lat="431597" lon="4202218" rev="16110384"/>
            </a:camera>
            <a:lightRig rig="threePt" dir="t"/>
          </a:scene3d>
          <a:sp3d z="800100" extrusionH="31750" prstMaterial="flat">
            <a:bevelT w="704850" h="704850"/>
            <a:bevelB w="704850" h="70485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28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23256" y="376709"/>
            <a:ext cx="7707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/>
              <a:t>~</a:t>
            </a:r>
            <a:endParaRPr lang="en-US" sz="8000" dirty="0"/>
          </a:p>
        </p:txBody>
      </p:sp>
      <p:grpSp>
        <p:nvGrpSpPr>
          <p:cNvPr id="10" name="Group 9"/>
          <p:cNvGrpSpPr/>
          <p:nvPr/>
        </p:nvGrpSpPr>
        <p:grpSpPr>
          <a:xfrm>
            <a:off x="3833952" y="241594"/>
            <a:ext cx="1593669" cy="1593669"/>
            <a:chOff x="1198502" y="4191701"/>
            <a:chExt cx="1593669" cy="1593669"/>
          </a:xfrm>
        </p:grpSpPr>
        <p:sp>
          <p:nvSpPr>
            <p:cNvPr id="22" name="Oval 21"/>
            <p:cNvSpPr/>
            <p:nvPr/>
          </p:nvSpPr>
          <p:spPr>
            <a:xfrm>
              <a:off x="1198502" y="4191701"/>
              <a:ext cx="1593669" cy="1593669"/>
            </a:xfrm>
            <a:prstGeom prst="ellipse">
              <a:avLst/>
            </a:prstGeom>
            <a:ln w="762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1263816" y="4257015"/>
              <a:ext cx="1463040" cy="1463040"/>
            </a:xfrm>
            <a:prstGeom prst="ellipse">
              <a:avLst/>
            </a:prstGeom>
            <a:ln w="762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1350902" y="4330167"/>
              <a:ext cx="1314995" cy="1316736"/>
            </a:xfrm>
            <a:prstGeom prst="ellipse">
              <a:avLst/>
            </a:prstGeom>
            <a:ln w="76200"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1419264" y="4399400"/>
              <a:ext cx="1170432" cy="1170432"/>
            </a:xfrm>
            <a:prstGeom prst="ellipse">
              <a:avLst/>
            </a:prstGeom>
            <a:ln w="7620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1469556" y="4462755"/>
              <a:ext cx="1051560" cy="1051560"/>
            </a:xfrm>
            <a:prstGeom prst="ellipse">
              <a:avLst/>
            </a:prstGeom>
            <a:ln w="76200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1547933" y="4541132"/>
              <a:ext cx="896112" cy="896112"/>
            </a:xfrm>
            <a:prstGeom prst="ellipse">
              <a:avLst/>
            </a:prstGeom>
            <a:ln w="762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1616513" y="4622775"/>
              <a:ext cx="749808" cy="749808"/>
            </a:xfrm>
            <a:prstGeom prst="ellipse">
              <a:avLst/>
            </a:prstGeom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1697088" y="4684826"/>
              <a:ext cx="603504" cy="603504"/>
            </a:xfrm>
            <a:prstGeom prst="ellipse">
              <a:avLst/>
            </a:prstGeom>
            <a:ln w="762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1778371" y="4768645"/>
              <a:ext cx="438912" cy="438912"/>
            </a:xfrm>
            <a:prstGeom prst="ellipse">
              <a:avLst/>
            </a:prstGeom>
            <a:ln w="762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1859260" y="4852654"/>
              <a:ext cx="301752" cy="301752"/>
            </a:xfrm>
            <a:prstGeom prst="ellipse">
              <a:avLst/>
            </a:prstGeom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Oval 32"/>
          <p:cNvSpPr/>
          <p:nvPr/>
        </p:nvSpPr>
        <p:spPr>
          <a:xfrm>
            <a:off x="883907" y="241594"/>
            <a:ext cx="1593669" cy="15936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3743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/>
          <p:cNvSpPr/>
          <p:nvPr/>
        </p:nvSpPr>
        <p:spPr>
          <a:xfrm>
            <a:off x="721618" y="2952652"/>
            <a:ext cx="1593669" cy="1593669"/>
          </a:xfrm>
          <a:prstGeom prst="ellipse">
            <a:avLst/>
          </a:prstGeom>
          <a:noFill/>
          <a:ln/>
          <a:effectLst/>
          <a:scene3d>
            <a:camera prst="orthographicFront">
              <a:rot lat="0" lon="0" rev="0"/>
            </a:camera>
            <a:lightRig rig="threePt" dir="t"/>
          </a:scene3d>
          <a:sp3d extrusionH="31750">
            <a:bevelT w="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oon 4"/>
          <p:cNvSpPr/>
          <p:nvPr/>
        </p:nvSpPr>
        <p:spPr>
          <a:xfrm>
            <a:off x="4253739" y="575010"/>
            <a:ext cx="678133" cy="1656537"/>
          </a:xfrm>
          <a:prstGeom prst="moon">
            <a:avLst>
              <a:gd name="adj" fmla="val 87500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oon 7"/>
          <p:cNvSpPr/>
          <p:nvPr/>
        </p:nvSpPr>
        <p:spPr>
          <a:xfrm>
            <a:off x="4549652" y="567133"/>
            <a:ext cx="357562" cy="1656537"/>
          </a:xfrm>
          <a:prstGeom prst="moon">
            <a:avLst>
              <a:gd name="adj" fmla="val 87500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094209" y="605692"/>
            <a:ext cx="1593669" cy="159366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  <a:scene3d>
            <a:camera prst="orthographicFront">
              <a:rot lat="0" lon="0" rev="0"/>
            </a:camera>
            <a:lightRig rig="threePt" dir="t"/>
          </a:scene3d>
          <a:sp3d extrusionH="31750">
            <a:bevelT w="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047523" y="500636"/>
            <a:ext cx="1593669" cy="159366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  <a:scene3d>
            <a:camera prst="orthographicFront">
              <a:rot lat="431597" lon="4202218" rev="16110384"/>
            </a:camera>
            <a:lightRig rig="threePt" dir="t"/>
          </a:scene3d>
          <a:sp3d z="800100" extrusionH="31750">
            <a:bevelT w="800100" h="800100"/>
            <a:bevelB w="800100" h="800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744224" y="2958957"/>
            <a:ext cx="678133" cy="1557905"/>
            <a:chOff x="1520994" y="3304169"/>
            <a:chExt cx="678133" cy="1557905"/>
          </a:xfrm>
        </p:grpSpPr>
        <p:sp>
          <p:nvSpPr>
            <p:cNvPr id="23" name="Moon 22"/>
            <p:cNvSpPr/>
            <p:nvPr/>
          </p:nvSpPr>
          <p:spPr>
            <a:xfrm>
              <a:off x="1520994" y="3312046"/>
              <a:ext cx="678133" cy="1550028"/>
            </a:xfrm>
            <a:prstGeom prst="moon">
              <a:avLst>
                <a:gd name="adj" fmla="val 87500"/>
              </a:avLst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Moon 23"/>
            <p:cNvSpPr/>
            <p:nvPr/>
          </p:nvSpPr>
          <p:spPr>
            <a:xfrm>
              <a:off x="1816907" y="3304169"/>
              <a:ext cx="357562" cy="1550028"/>
            </a:xfrm>
            <a:prstGeom prst="moon">
              <a:avLst>
                <a:gd name="adj" fmla="val 87500"/>
              </a:avLst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Moon 24"/>
          <p:cNvSpPr/>
          <p:nvPr/>
        </p:nvSpPr>
        <p:spPr>
          <a:xfrm>
            <a:off x="2499482" y="559256"/>
            <a:ext cx="678133" cy="1656537"/>
          </a:xfrm>
          <a:prstGeom prst="moon">
            <a:avLst>
              <a:gd name="adj" fmla="val 87500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oon 25"/>
          <p:cNvSpPr/>
          <p:nvPr/>
        </p:nvSpPr>
        <p:spPr>
          <a:xfrm>
            <a:off x="2795395" y="551379"/>
            <a:ext cx="357562" cy="1656537"/>
          </a:xfrm>
          <a:prstGeom prst="moon">
            <a:avLst>
              <a:gd name="adj" fmla="val 8750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76770" y="3587735"/>
            <a:ext cx="1528882" cy="382198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4141384" y="3142039"/>
            <a:ext cx="1593669" cy="1593669"/>
          </a:xfrm>
          <a:prstGeom prst="ellipse">
            <a:avLst/>
          </a:prstGeom>
          <a:noFill/>
          <a:ln/>
          <a:effectLst/>
          <a:scene3d>
            <a:camera prst="orthographicFront">
              <a:rot lat="0" lon="0" rev="0"/>
            </a:camera>
            <a:lightRig rig="threePt" dir="t"/>
          </a:scene3d>
          <a:sp3d extrusionH="31750">
            <a:bevelT w="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4278400" y="3127007"/>
            <a:ext cx="685086" cy="1615981"/>
            <a:chOff x="1520994" y="3312046"/>
            <a:chExt cx="682436" cy="1550028"/>
          </a:xfrm>
        </p:grpSpPr>
        <p:sp>
          <p:nvSpPr>
            <p:cNvPr id="43" name="Moon 42"/>
            <p:cNvSpPr/>
            <p:nvPr/>
          </p:nvSpPr>
          <p:spPr>
            <a:xfrm>
              <a:off x="1520994" y="3312046"/>
              <a:ext cx="678133" cy="1550028"/>
            </a:xfrm>
            <a:prstGeom prst="moon">
              <a:avLst>
                <a:gd name="adj" fmla="val 87500"/>
              </a:avLst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Moon 43"/>
            <p:cNvSpPr/>
            <p:nvPr/>
          </p:nvSpPr>
          <p:spPr>
            <a:xfrm>
              <a:off x="1816907" y="3320742"/>
              <a:ext cx="386523" cy="1533455"/>
            </a:xfrm>
            <a:prstGeom prst="moon">
              <a:avLst>
                <a:gd name="adj" fmla="val 87500"/>
              </a:avLst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Oval 44"/>
          <p:cNvSpPr/>
          <p:nvPr/>
        </p:nvSpPr>
        <p:spPr>
          <a:xfrm>
            <a:off x="4130442" y="3777122"/>
            <a:ext cx="1594975" cy="382198"/>
          </a:xfrm>
          <a:prstGeom prst="ellipse">
            <a:avLst/>
          </a:prstGeom>
          <a:noFill/>
          <a:ln w="12700" cmpd="sng">
            <a:prstDash val="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6967271" y="3687394"/>
            <a:ext cx="678133" cy="1664414"/>
            <a:chOff x="6967271" y="3687394"/>
            <a:chExt cx="678133" cy="1664414"/>
          </a:xfrm>
          <a:scene3d>
            <a:camera prst="orthographicFront">
              <a:rot lat="21599966" lon="21599928" rev="21599932"/>
            </a:camera>
            <a:lightRig rig="threePt" dir="t"/>
          </a:scene3d>
        </p:grpSpPr>
        <p:sp>
          <p:nvSpPr>
            <p:cNvPr id="46" name="Moon 45"/>
            <p:cNvSpPr/>
            <p:nvPr/>
          </p:nvSpPr>
          <p:spPr>
            <a:xfrm>
              <a:off x="6967271" y="3695271"/>
              <a:ext cx="678133" cy="1656537"/>
            </a:xfrm>
            <a:prstGeom prst="moon">
              <a:avLst>
                <a:gd name="adj" fmla="val 87500"/>
              </a:avLst>
            </a:prstGeom>
            <a:solidFill>
              <a:schemeClr val="tx2">
                <a:lumMod val="40000"/>
                <a:lumOff val="60000"/>
              </a:schemeClr>
            </a:solidFill>
            <a:sp3d prstMaterial="matte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Moon 46"/>
            <p:cNvSpPr/>
            <p:nvPr/>
          </p:nvSpPr>
          <p:spPr>
            <a:xfrm>
              <a:off x="7263184" y="3687394"/>
              <a:ext cx="357562" cy="1656537"/>
            </a:xfrm>
            <a:prstGeom prst="moon">
              <a:avLst>
                <a:gd name="adj" fmla="val 87500"/>
              </a:avLst>
            </a:prstGeom>
            <a:solidFill>
              <a:schemeClr val="tx2">
                <a:lumMod val="20000"/>
                <a:lumOff val="80000"/>
              </a:schemeClr>
            </a:solidFill>
            <a:sp3d prstMaterial="matte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0" name="Straight Connector 49"/>
          <p:cNvCxnSpPr>
            <a:endCxn id="44" idx="3"/>
          </p:cNvCxnSpPr>
          <p:nvPr/>
        </p:nvCxnSpPr>
        <p:spPr>
          <a:xfrm flipV="1">
            <a:off x="4280951" y="3935425"/>
            <a:ext cx="634032" cy="155294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endCxn id="44" idx="3"/>
          </p:cNvCxnSpPr>
          <p:nvPr/>
        </p:nvCxnSpPr>
        <p:spPr>
          <a:xfrm flipV="1">
            <a:off x="4591050" y="3935425"/>
            <a:ext cx="323933" cy="217475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Arc 59"/>
          <p:cNvSpPr/>
          <p:nvPr/>
        </p:nvSpPr>
        <p:spPr>
          <a:xfrm rot="11318472">
            <a:off x="4302138" y="4100465"/>
            <a:ext cx="580648" cy="45719"/>
          </a:xfrm>
          <a:prstGeom prst="arc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52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4902175" y="3632305"/>
            <a:ext cx="1604611" cy="1615981"/>
            <a:chOff x="4130442" y="3127007"/>
            <a:chExt cx="1604611" cy="1615981"/>
          </a:xfrm>
        </p:grpSpPr>
        <p:sp>
          <p:nvSpPr>
            <p:cNvPr id="4" name="Oval 3"/>
            <p:cNvSpPr/>
            <p:nvPr/>
          </p:nvSpPr>
          <p:spPr>
            <a:xfrm>
              <a:off x="4141384" y="3142039"/>
              <a:ext cx="1593669" cy="1593669"/>
            </a:xfrm>
            <a:prstGeom prst="ellipse">
              <a:avLst/>
            </a:prstGeom>
            <a:noFill/>
            <a:ln/>
            <a:effectLst/>
            <a:scene3d>
              <a:camera prst="orthographicFront">
                <a:rot lat="0" lon="0" rev="0"/>
              </a:camera>
              <a:lightRig rig="threePt" dir="t"/>
            </a:scene3d>
            <a:sp3d extrusionH="31750">
              <a:bevelT w="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4278400" y="3127007"/>
              <a:ext cx="685086" cy="1615981"/>
              <a:chOff x="1520994" y="3312046"/>
              <a:chExt cx="682436" cy="1550028"/>
            </a:xfrm>
          </p:grpSpPr>
          <p:sp>
            <p:nvSpPr>
              <p:cNvPr id="6" name="Moon 5"/>
              <p:cNvSpPr/>
              <p:nvPr/>
            </p:nvSpPr>
            <p:spPr>
              <a:xfrm>
                <a:off x="1520994" y="3312046"/>
                <a:ext cx="678133" cy="1550028"/>
              </a:xfrm>
              <a:prstGeom prst="moon">
                <a:avLst>
                  <a:gd name="adj" fmla="val 87500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Moon 6"/>
              <p:cNvSpPr/>
              <p:nvPr/>
            </p:nvSpPr>
            <p:spPr>
              <a:xfrm>
                <a:off x="1816907" y="3320742"/>
                <a:ext cx="386523" cy="1533455"/>
              </a:xfrm>
              <a:prstGeom prst="moon">
                <a:avLst>
                  <a:gd name="adj" fmla="val 87500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" name="Oval 7"/>
            <p:cNvSpPr/>
            <p:nvPr/>
          </p:nvSpPr>
          <p:spPr>
            <a:xfrm>
              <a:off x="4130442" y="3777122"/>
              <a:ext cx="1594975" cy="382198"/>
            </a:xfrm>
            <a:prstGeom prst="ellipse">
              <a:avLst/>
            </a:prstGeom>
            <a:noFill/>
            <a:ln w="12700" cmpd="sng">
              <a:prstDash val="dot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>
              <a:endCxn id="7" idx="3"/>
            </p:cNvCxnSpPr>
            <p:nvPr/>
          </p:nvCxnSpPr>
          <p:spPr>
            <a:xfrm flipV="1">
              <a:off x="4280951" y="3935425"/>
              <a:ext cx="634032" cy="155294"/>
            </a:xfrm>
            <a:prstGeom prst="line">
              <a:avLst/>
            </a:prstGeom>
            <a:ln w="1270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endCxn id="7" idx="3"/>
            </p:cNvCxnSpPr>
            <p:nvPr/>
          </p:nvCxnSpPr>
          <p:spPr>
            <a:xfrm flipV="1">
              <a:off x="4591050" y="3935425"/>
              <a:ext cx="323933" cy="217475"/>
            </a:xfrm>
            <a:prstGeom prst="line">
              <a:avLst/>
            </a:prstGeom>
            <a:ln w="1270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Arc 10"/>
            <p:cNvSpPr/>
            <p:nvPr/>
          </p:nvSpPr>
          <p:spPr>
            <a:xfrm rot="11318472">
              <a:off x="4302138" y="4100465"/>
              <a:ext cx="580648" cy="45719"/>
            </a:xfrm>
            <a:prstGeom prst="arc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511158" y="3641406"/>
            <a:ext cx="1593669" cy="1597778"/>
            <a:chOff x="2804570" y="4426945"/>
            <a:chExt cx="1593669" cy="1597778"/>
          </a:xfrm>
        </p:grpSpPr>
        <p:sp>
          <p:nvSpPr>
            <p:cNvPr id="13" name="Oval 12"/>
            <p:cNvSpPr/>
            <p:nvPr/>
          </p:nvSpPr>
          <p:spPr>
            <a:xfrm>
              <a:off x="2804570" y="4426945"/>
              <a:ext cx="1593669" cy="15936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cene3d>
              <a:camera prst="orthographicFront">
                <a:rot lat="431597" lon="4202218" rev="16110384"/>
              </a:camera>
              <a:lightRig rig="threePt" dir="t"/>
            </a:scene3d>
            <a:sp3d z="800100" extrusionH="31750" prstMaterial="clear">
              <a:bevelT w="800100" h="800100"/>
              <a:bevelB w="800100" h="800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>
              <a:spLocks/>
            </p:cNvSpPr>
            <p:nvPr/>
          </p:nvSpPr>
          <p:spPr>
            <a:xfrm>
              <a:off x="2888588" y="4589115"/>
              <a:ext cx="1434302" cy="143560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cene3d>
              <a:camera prst="orthographicFront">
                <a:rot lat="431597" lon="4202218" rev="16110384"/>
              </a:camera>
              <a:lightRig rig="threePt" dir="t"/>
            </a:scene3d>
            <a:sp3d z="800100" extrusionH="31750" prstMaterial="clear">
              <a:bevelT w="704850" h="704850"/>
              <a:bevelB w="704850" h="70485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Oval 15"/>
          <p:cNvSpPr/>
          <p:nvPr/>
        </p:nvSpPr>
        <p:spPr>
          <a:xfrm>
            <a:off x="210710" y="639810"/>
            <a:ext cx="1593669" cy="1593669"/>
          </a:xfrm>
          <a:prstGeom prst="ellipse">
            <a:avLst/>
          </a:prstGeom>
          <a:solidFill>
            <a:srgbClr val="8EB4E3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4931231" y="628361"/>
            <a:ext cx="1546499" cy="1546499"/>
            <a:chOff x="5468906" y="1650240"/>
            <a:chExt cx="1546499" cy="1546499"/>
          </a:xfrm>
        </p:grpSpPr>
        <p:sp>
          <p:nvSpPr>
            <p:cNvPr id="18" name="Dodecagon 17"/>
            <p:cNvSpPr/>
            <p:nvPr/>
          </p:nvSpPr>
          <p:spPr>
            <a:xfrm>
              <a:off x="5468906" y="1650240"/>
              <a:ext cx="1546499" cy="1546499"/>
            </a:xfrm>
            <a:prstGeom prst="dodecag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/>
            <p:cNvCxnSpPr>
              <a:stCxn id="18" idx="6"/>
              <a:endCxn id="18" idx="0"/>
            </p:cNvCxnSpPr>
            <p:nvPr/>
          </p:nvCxnSpPr>
          <p:spPr>
            <a:xfrm flipV="1">
              <a:off x="5676108" y="1857442"/>
              <a:ext cx="1132095" cy="113209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8" idx="7"/>
              <a:endCxn id="18" idx="1"/>
            </p:cNvCxnSpPr>
            <p:nvPr/>
          </p:nvCxnSpPr>
          <p:spPr>
            <a:xfrm flipV="1">
              <a:off x="5468906" y="2216287"/>
              <a:ext cx="1546499" cy="41440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8" idx="8"/>
              <a:endCxn id="18" idx="2"/>
            </p:cNvCxnSpPr>
            <p:nvPr/>
          </p:nvCxnSpPr>
          <p:spPr>
            <a:xfrm>
              <a:off x="5468906" y="2216287"/>
              <a:ext cx="1546499" cy="41440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8" idx="9"/>
              <a:endCxn id="18" idx="3"/>
            </p:cNvCxnSpPr>
            <p:nvPr/>
          </p:nvCxnSpPr>
          <p:spPr>
            <a:xfrm>
              <a:off x="5676108" y="1857442"/>
              <a:ext cx="1132095" cy="113209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8" idx="10"/>
              <a:endCxn id="18" idx="4"/>
            </p:cNvCxnSpPr>
            <p:nvPr/>
          </p:nvCxnSpPr>
          <p:spPr>
            <a:xfrm>
              <a:off x="6034953" y="1650240"/>
              <a:ext cx="414405" cy="1546499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8" idx="11"/>
              <a:endCxn id="18" idx="5"/>
            </p:cNvCxnSpPr>
            <p:nvPr/>
          </p:nvCxnSpPr>
          <p:spPr>
            <a:xfrm flipH="1">
              <a:off x="6034953" y="1650240"/>
              <a:ext cx="414405" cy="1546499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7185576" y="607859"/>
            <a:ext cx="1550669" cy="1587502"/>
            <a:chOff x="6024361" y="3541488"/>
            <a:chExt cx="1550669" cy="1587502"/>
          </a:xfrm>
        </p:grpSpPr>
        <p:grpSp>
          <p:nvGrpSpPr>
            <p:cNvPr id="26" name="Group 25"/>
            <p:cNvGrpSpPr/>
            <p:nvPr/>
          </p:nvGrpSpPr>
          <p:grpSpPr>
            <a:xfrm>
              <a:off x="6024361" y="3551013"/>
              <a:ext cx="744219" cy="1568452"/>
              <a:chOff x="3542031" y="2098673"/>
              <a:chExt cx="744219" cy="1568452"/>
            </a:xfr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</p:grpSpPr>
          <p:sp>
            <p:nvSpPr>
              <p:cNvPr id="43" name="Rectangle 42"/>
              <p:cNvSpPr/>
              <p:nvPr/>
            </p:nvSpPr>
            <p:spPr>
              <a:xfrm>
                <a:off x="3542031" y="2673349"/>
                <a:ext cx="45719" cy="409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3595518" y="2555874"/>
                <a:ext cx="45719" cy="6508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3649005" y="2447925"/>
                <a:ext cx="45719" cy="854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3702492" y="2368550"/>
                <a:ext cx="45719" cy="1022350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3755979" y="2314573"/>
                <a:ext cx="45719" cy="112395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3809466" y="2266949"/>
                <a:ext cx="45719" cy="12287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3866128" y="2225673"/>
                <a:ext cx="45719" cy="1304927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3919615" y="2197099"/>
                <a:ext cx="45719" cy="1362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3973102" y="2174874"/>
                <a:ext cx="45719" cy="1425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4026589" y="2152649"/>
                <a:ext cx="45719" cy="14605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4080076" y="2124074"/>
                <a:ext cx="45719" cy="15081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4133563" y="2111374"/>
                <a:ext cx="45719" cy="15335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4187050" y="2105023"/>
                <a:ext cx="45719" cy="15494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4240531" y="2098673"/>
                <a:ext cx="45719" cy="1568452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" name="Rectangle 26"/>
            <p:cNvSpPr/>
            <p:nvPr/>
          </p:nvSpPr>
          <p:spPr>
            <a:xfrm>
              <a:off x="6776836" y="3541488"/>
              <a:ext cx="45719" cy="1587502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" name="Group 27"/>
            <p:cNvGrpSpPr/>
            <p:nvPr/>
          </p:nvGrpSpPr>
          <p:grpSpPr>
            <a:xfrm rot="10800000">
              <a:off x="6830811" y="3551013"/>
              <a:ext cx="744219" cy="1568452"/>
              <a:chOff x="3542031" y="2098673"/>
              <a:chExt cx="744219" cy="1568452"/>
            </a:xfr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</p:grpSpPr>
          <p:sp>
            <p:nvSpPr>
              <p:cNvPr id="29" name="Rectangle 28"/>
              <p:cNvSpPr/>
              <p:nvPr/>
            </p:nvSpPr>
            <p:spPr>
              <a:xfrm>
                <a:off x="3542031" y="2673349"/>
                <a:ext cx="45719" cy="409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3595518" y="2555874"/>
                <a:ext cx="45719" cy="6508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649005" y="2447925"/>
                <a:ext cx="45719" cy="854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702492" y="2368550"/>
                <a:ext cx="45719" cy="1022350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755979" y="2314573"/>
                <a:ext cx="45719" cy="112395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809466" y="2266949"/>
                <a:ext cx="45719" cy="12287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3866128" y="2225673"/>
                <a:ext cx="45719" cy="1304927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3919615" y="2197099"/>
                <a:ext cx="45719" cy="1362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3973102" y="2174874"/>
                <a:ext cx="45719" cy="1425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4026589" y="2152649"/>
                <a:ext cx="45719" cy="14605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4080076" y="2124074"/>
                <a:ext cx="45719" cy="15081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4133563" y="2111374"/>
                <a:ext cx="45719" cy="15335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4187050" y="2105023"/>
                <a:ext cx="45719" cy="15494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4240531" y="2098673"/>
                <a:ext cx="45719" cy="1568452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7" name="Group 56"/>
          <p:cNvGrpSpPr/>
          <p:nvPr/>
        </p:nvGrpSpPr>
        <p:grpSpPr>
          <a:xfrm>
            <a:off x="2511158" y="604776"/>
            <a:ext cx="1593669" cy="1593669"/>
            <a:chOff x="3013184" y="2099194"/>
            <a:chExt cx="1593669" cy="1593669"/>
          </a:xfrm>
        </p:grpSpPr>
        <p:sp>
          <p:nvSpPr>
            <p:cNvPr id="58" name="Oval 57"/>
            <p:cNvSpPr/>
            <p:nvPr/>
          </p:nvSpPr>
          <p:spPr>
            <a:xfrm>
              <a:off x="3013184" y="2099194"/>
              <a:ext cx="1593669" cy="15936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3078498" y="2164508"/>
              <a:ext cx="1463040" cy="146304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3152521" y="2237660"/>
              <a:ext cx="1314995" cy="1316736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3224802" y="2310812"/>
              <a:ext cx="1170432" cy="117043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3284238" y="2370248"/>
              <a:ext cx="1051560" cy="105156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3361962" y="2447972"/>
              <a:ext cx="896112" cy="8961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3435114" y="2521124"/>
              <a:ext cx="749808" cy="74980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3508266" y="2594276"/>
              <a:ext cx="603504" cy="603504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3590562" y="2676572"/>
              <a:ext cx="438912" cy="4389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3659142" y="2745152"/>
              <a:ext cx="301752" cy="30175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3745109" y="2831119"/>
              <a:ext cx="129819" cy="12981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654229" y="2585779"/>
            <a:ext cx="7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Circle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2965591" y="2585779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Rings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5354771" y="2585779"/>
            <a:ext cx="69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Slices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7541565" y="2585779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Boards</a:t>
            </a:r>
            <a:endParaRPr lang="en-US" dirty="0"/>
          </a:p>
        </p:txBody>
      </p:sp>
      <p:sp>
        <p:nvSpPr>
          <p:cNvPr id="181" name="TextBox 180"/>
          <p:cNvSpPr txBox="1"/>
          <p:nvPr/>
        </p:nvSpPr>
        <p:spPr>
          <a:xfrm>
            <a:off x="585813" y="5580819"/>
            <a:ext cx="843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Sphere</a:t>
            </a:r>
            <a:endParaRPr lang="en-US" dirty="0"/>
          </a:p>
        </p:txBody>
      </p:sp>
      <p:sp>
        <p:nvSpPr>
          <p:cNvPr id="182" name="TextBox 181"/>
          <p:cNvSpPr txBox="1"/>
          <p:nvPr/>
        </p:nvSpPr>
        <p:spPr>
          <a:xfrm>
            <a:off x="2946355" y="5580819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Shells</a:t>
            </a:r>
            <a:endParaRPr lang="en-US" dirty="0"/>
          </a:p>
        </p:txBody>
      </p:sp>
      <p:sp>
        <p:nvSpPr>
          <p:cNvPr id="183" name="TextBox 182"/>
          <p:cNvSpPr txBox="1"/>
          <p:nvPr/>
        </p:nvSpPr>
        <p:spPr>
          <a:xfrm>
            <a:off x="5233839" y="5580819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Wedges</a:t>
            </a:r>
            <a:endParaRPr lang="en-US" dirty="0"/>
          </a:p>
        </p:txBody>
      </p:sp>
      <p:sp>
        <p:nvSpPr>
          <p:cNvPr id="184" name="TextBox 183"/>
          <p:cNvSpPr txBox="1"/>
          <p:nvPr/>
        </p:nvSpPr>
        <p:spPr>
          <a:xfrm>
            <a:off x="7585954" y="5580819"/>
            <a:ext cx="749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Plates</a:t>
            </a:r>
            <a:endParaRPr lang="en-US" dirty="0"/>
          </a:p>
        </p:txBody>
      </p:sp>
      <p:sp>
        <p:nvSpPr>
          <p:cNvPr id="185" name="Oval 184"/>
          <p:cNvSpPr/>
          <p:nvPr/>
        </p:nvSpPr>
        <p:spPr>
          <a:xfrm>
            <a:off x="210710" y="3643461"/>
            <a:ext cx="1593669" cy="159366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>
            <a:outerShdw blurRad="400050" dist="38100" dir="20580000" algn="tl" rotWithShape="0">
              <a:srgbClr val="000000">
                <a:alpha val="25000"/>
              </a:srgbClr>
            </a:outerShdw>
          </a:effectLst>
          <a:scene3d>
            <a:camera prst="orthographicFront">
              <a:rot lat="431597" lon="4202218" rev="16110384"/>
            </a:camera>
            <a:lightRig rig="threePt" dir="t"/>
          </a:scene3d>
          <a:sp3d z="800100" extrusionH="31750">
            <a:bevelT w="800100" h="800100"/>
            <a:bevelB w="800100" h="800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7" name="Group 196"/>
          <p:cNvGrpSpPr/>
          <p:nvPr/>
        </p:nvGrpSpPr>
        <p:grpSpPr>
          <a:xfrm>
            <a:off x="7035526" y="3666607"/>
            <a:ext cx="1850768" cy="1544320"/>
            <a:chOff x="7035526" y="3666607"/>
            <a:chExt cx="1850768" cy="1544320"/>
          </a:xfrm>
        </p:grpSpPr>
        <p:sp>
          <p:nvSpPr>
            <p:cNvPr id="186" name="Oval 185"/>
            <p:cNvSpPr/>
            <p:nvPr/>
          </p:nvSpPr>
          <p:spPr>
            <a:xfrm>
              <a:off x="8171891" y="3992266"/>
              <a:ext cx="714403" cy="893003"/>
            </a:xfrm>
            <a:prstGeom prst="ellipse">
              <a:avLst/>
            </a:prstGeom>
            <a:scene3d>
              <a:camera prst="orthographicFront">
                <a:rot lat="0" lon="3300000" rev="0"/>
              </a:camera>
              <a:lightRig rig="threePt" dir="t"/>
            </a:scene3d>
            <a:sp3d>
              <a:bevelT w="19050" h="38100" prst="riblet"/>
              <a:bevelB w="19050" h="44450" prst="ribl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>
              <a:off x="7820085" y="3783509"/>
              <a:ext cx="1048413" cy="1310516"/>
            </a:xfrm>
            <a:prstGeom prst="ellipse">
              <a:avLst/>
            </a:prstGeom>
            <a:scene3d>
              <a:camera prst="orthographicFront">
                <a:rot lat="0" lon="3300000" rev="0"/>
              </a:camera>
              <a:lightRig rig="threePt" dir="t"/>
            </a:scene3d>
            <a:sp3d>
              <a:bevelT w="19050" h="38100" prst="riblet"/>
              <a:bevelB w="19050" h="44450" prst="ribl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7562735" y="3694946"/>
              <a:ext cx="1190114" cy="1487643"/>
            </a:xfrm>
            <a:prstGeom prst="ellipse">
              <a:avLst/>
            </a:prstGeom>
            <a:scene3d>
              <a:camera prst="orthographicFront">
                <a:rot lat="0" lon="3300000" rev="0"/>
              </a:camera>
              <a:lightRig rig="threePt" dir="t"/>
            </a:scene3d>
            <a:sp3d>
              <a:bevelT w="19050" h="38100" prst="riblet"/>
              <a:bevelB w="19050" h="44450" prst="ribl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/>
            <p:cNvSpPr/>
            <p:nvPr/>
          </p:nvSpPr>
          <p:spPr>
            <a:xfrm>
              <a:off x="7335077" y="3666607"/>
              <a:ext cx="1258940" cy="1544320"/>
            </a:xfrm>
            <a:prstGeom prst="ellipse">
              <a:avLst/>
            </a:prstGeom>
            <a:scene3d>
              <a:camera prst="orthographicFront">
                <a:rot lat="0" lon="3300000" rev="0"/>
              </a:camera>
              <a:lightRig rig="threePt" dir="t"/>
            </a:scene3d>
            <a:sp3d>
              <a:bevelT w="19050" h="38100" prst="riblet"/>
              <a:bevelB w="19050" h="44450" prst="ribl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Oval 190"/>
            <p:cNvSpPr/>
            <p:nvPr/>
          </p:nvSpPr>
          <p:spPr>
            <a:xfrm>
              <a:off x="7189933" y="3675064"/>
              <a:ext cx="1221924" cy="1527406"/>
            </a:xfrm>
            <a:prstGeom prst="ellipse">
              <a:avLst/>
            </a:prstGeom>
            <a:scene3d>
              <a:camera prst="orthographicFront">
                <a:rot lat="0" lon="3300000" rev="0"/>
              </a:camera>
              <a:lightRig rig="threePt" dir="t"/>
            </a:scene3d>
            <a:sp3d>
              <a:bevelT w="19050" h="38100" prst="riblet"/>
              <a:bevelB w="19050" h="44450" prst="ribl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Oval 191"/>
            <p:cNvSpPr/>
            <p:nvPr/>
          </p:nvSpPr>
          <p:spPr>
            <a:xfrm>
              <a:off x="7066579" y="3725317"/>
              <a:ext cx="1141520" cy="1426900"/>
            </a:xfrm>
            <a:prstGeom prst="ellipse">
              <a:avLst/>
            </a:prstGeom>
            <a:scene3d>
              <a:camera prst="orthographicFront">
                <a:rot lat="0" lon="3300000" rev="0"/>
              </a:camera>
              <a:lightRig rig="threePt" dir="t"/>
            </a:scene3d>
            <a:sp3d>
              <a:bevelT w="19050" h="38100" prst="riblet"/>
              <a:bevelB w="19050" h="44450" prst="ribl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Oval 192"/>
            <p:cNvSpPr/>
            <p:nvPr/>
          </p:nvSpPr>
          <p:spPr>
            <a:xfrm>
              <a:off x="7074478" y="3819489"/>
              <a:ext cx="844984" cy="1238557"/>
            </a:xfrm>
            <a:prstGeom prst="ellipse">
              <a:avLst/>
            </a:prstGeom>
            <a:scene3d>
              <a:camera prst="orthographicFront">
                <a:rot lat="0" lon="3300000" rev="0"/>
              </a:camera>
              <a:lightRig rig="threePt" dir="t"/>
            </a:scene3d>
            <a:sp3d>
              <a:bevelT w="19050" h="38100" prst="riblet"/>
              <a:bevelB w="19050" h="44450" prst="ribl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/>
            <p:cNvSpPr/>
            <p:nvPr/>
          </p:nvSpPr>
          <p:spPr>
            <a:xfrm>
              <a:off x="7035526" y="4026811"/>
              <a:ext cx="659129" cy="823912"/>
            </a:xfrm>
            <a:prstGeom prst="ellipse">
              <a:avLst/>
            </a:prstGeom>
            <a:scene3d>
              <a:camera prst="orthographicFront">
                <a:rot lat="0" lon="3300000" rev="0"/>
              </a:camera>
              <a:lightRig rig="threePt" dir="t"/>
            </a:scene3d>
            <a:sp3d>
              <a:bevelT w="19050" h="38100" prst="riblet"/>
              <a:bevelB w="19050" h="44450" prst="ribl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Oval 194"/>
            <p:cNvSpPr/>
            <p:nvPr/>
          </p:nvSpPr>
          <p:spPr>
            <a:xfrm>
              <a:off x="7074268" y="4233527"/>
              <a:ext cx="328385" cy="410481"/>
            </a:xfrm>
            <a:prstGeom prst="ellipse">
              <a:avLst/>
            </a:prstGeom>
            <a:scene3d>
              <a:camera prst="orthographicFront">
                <a:rot lat="0" lon="3300000" rev="0"/>
              </a:camera>
              <a:lightRig rig="threePt" dir="t"/>
            </a:scene3d>
            <a:sp3d>
              <a:bevelT w="19050" h="38100" prst="riblet"/>
              <a:bevelB w="19050" h="44450" prst="ribl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741427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488071" y="4551680"/>
            <a:ext cx="1048505" cy="1048505"/>
            <a:chOff x="3173455" y="953006"/>
            <a:chExt cx="1593669" cy="1593669"/>
          </a:xfrm>
        </p:grpSpPr>
        <p:grpSp>
          <p:nvGrpSpPr>
            <p:cNvPr id="112" name="Group 111"/>
            <p:cNvGrpSpPr/>
            <p:nvPr/>
          </p:nvGrpSpPr>
          <p:grpSpPr>
            <a:xfrm>
              <a:off x="3173455" y="953006"/>
              <a:ext cx="1593669" cy="1593669"/>
              <a:chOff x="3013184" y="2099194"/>
              <a:chExt cx="1593669" cy="1593669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3013184" y="2099194"/>
                <a:ext cx="1593669" cy="159366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/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3078498" y="2164508"/>
                <a:ext cx="1463040" cy="1463040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/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3152521" y="2237660"/>
                <a:ext cx="1314995" cy="1316736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/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3224802" y="2310812"/>
                <a:ext cx="1170432" cy="1170432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/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3284238" y="2370248"/>
                <a:ext cx="1051560" cy="1051560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/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3361962" y="2447972"/>
                <a:ext cx="896112" cy="896112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/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3435114" y="2521124"/>
                <a:ext cx="749808" cy="74980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/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3508266" y="2594276"/>
                <a:ext cx="603504" cy="603504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/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3590562" y="2676572"/>
                <a:ext cx="438912" cy="438912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/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3659142" y="2745152"/>
                <a:ext cx="301752" cy="301752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/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123" name="Oval 122"/>
              <p:cNvSpPr/>
              <p:nvPr/>
            </p:nvSpPr>
            <p:spPr>
              <a:xfrm>
                <a:off x="3745109" y="2831119"/>
                <a:ext cx="129819" cy="12981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/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  <p:cxnSp>
          <p:nvCxnSpPr>
            <p:cNvPr id="124" name="Straight Arrow Connector 123"/>
            <p:cNvCxnSpPr>
              <a:endCxn id="113" idx="6"/>
            </p:cNvCxnSpPr>
            <p:nvPr/>
          </p:nvCxnSpPr>
          <p:spPr>
            <a:xfrm flipV="1">
              <a:off x="3961726" y="1749841"/>
              <a:ext cx="805398" cy="268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25" name="TextBox 124"/>
          <p:cNvSpPr txBox="1"/>
          <p:nvPr/>
        </p:nvSpPr>
        <p:spPr>
          <a:xfrm>
            <a:off x="1183663" y="5824143"/>
            <a:ext cx="1657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Ring-by-ring</a:t>
            </a:r>
            <a:br>
              <a:rPr lang="en-US" dirty="0" smtClean="0"/>
            </a:br>
            <a:r>
              <a:rPr lang="en-US" dirty="0" smtClean="0"/>
              <a:t>Timelapse</a:t>
            </a:r>
            <a:endParaRPr lang="en-US" dirty="0"/>
          </a:p>
        </p:txBody>
      </p:sp>
      <p:sp>
        <p:nvSpPr>
          <p:cNvPr id="176" name="TextBox 175"/>
          <p:cNvSpPr txBox="1"/>
          <p:nvPr/>
        </p:nvSpPr>
        <p:spPr>
          <a:xfrm>
            <a:off x="5979957" y="5824143"/>
            <a:ext cx="14480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Shell-by-Shell</a:t>
            </a:r>
            <a:br>
              <a:rPr lang="en-US" dirty="0" smtClean="0"/>
            </a:br>
            <a:r>
              <a:rPr lang="en-US" dirty="0" smtClean="0"/>
              <a:t>X-Ray</a:t>
            </a:r>
            <a:endParaRPr lang="en-US" dirty="0"/>
          </a:p>
        </p:txBody>
      </p:sp>
      <p:pic>
        <p:nvPicPr>
          <p:cNvPr id="85" name="Picture 8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7580" y="4429760"/>
            <a:ext cx="1205791" cy="1391920"/>
          </a:xfrm>
          <a:prstGeom prst="rect">
            <a:avLst/>
          </a:prstGeom>
        </p:spPr>
      </p:pic>
      <p:sp>
        <p:nvSpPr>
          <p:cNvPr id="139" name="TextBox 138"/>
          <p:cNvSpPr txBox="1"/>
          <p:nvPr/>
        </p:nvSpPr>
        <p:spPr>
          <a:xfrm>
            <a:off x="3545840" y="5824143"/>
            <a:ext cx="15067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Plate-by-plate</a:t>
            </a:r>
            <a:br>
              <a:rPr lang="en-US" dirty="0" smtClean="0"/>
            </a:br>
            <a:r>
              <a:rPr lang="en-US" dirty="0" smtClean="0"/>
              <a:t>Timelapse</a:t>
            </a:r>
            <a:endParaRPr lang="en-US" dirty="0"/>
          </a:p>
        </p:txBody>
      </p:sp>
      <p:pic>
        <p:nvPicPr>
          <p:cNvPr id="128" name="Picture 1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846" y="4513454"/>
            <a:ext cx="1282700" cy="1135505"/>
          </a:xfrm>
          <a:prstGeom prst="rect">
            <a:avLst/>
          </a:prstGeom>
        </p:spPr>
      </p:pic>
      <p:grpSp>
        <p:nvGrpSpPr>
          <p:cNvPr id="171" name="Group 170"/>
          <p:cNvGrpSpPr/>
          <p:nvPr/>
        </p:nvGrpSpPr>
        <p:grpSpPr>
          <a:xfrm>
            <a:off x="157958" y="1735037"/>
            <a:ext cx="8428864" cy="2129030"/>
            <a:chOff x="208758" y="465037"/>
            <a:chExt cx="8428864" cy="2129030"/>
          </a:xfrm>
        </p:grpSpPr>
        <p:grpSp>
          <p:nvGrpSpPr>
            <p:cNvPr id="79" name="Group 78"/>
            <p:cNvGrpSpPr/>
            <p:nvPr/>
          </p:nvGrpSpPr>
          <p:grpSpPr>
            <a:xfrm>
              <a:off x="208758" y="465037"/>
              <a:ext cx="1593669" cy="2129030"/>
              <a:chOff x="218918" y="1054317"/>
              <a:chExt cx="1593669" cy="2129030"/>
            </a:xfrm>
          </p:grpSpPr>
          <p:grpSp>
            <p:nvGrpSpPr>
              <p:cNvPr id="99" name="Group 98"/>
              <p:cNvGrpSpPr/>
              <p:nvPr/>
            </p:nvGrpSpPr>
            <p:grpSpPr>
              <a:xfrm>
                <a:off x="218918" y="1054317"/>
                <a:ext cx="1593669" cy="1593669"/>
                <a:chOff x="3013184" y="2099194"/>
                <a:chExt cx="1593669" cy="1593669"/>
              </a:xfrm>
            </p:grpSpPr>
            <p:sp>
              <p:nvSpPr>
                <p:cNvPr id="100" name="Oval 99"/>
                <p:cNvSpPr/>
                <p:nvPr/>
              </p:nvSpPr>
              <p:spPr>
                <a:xfrm>
                  <a:off x="3013184" y="2099194"/>
                  <a:ext cx="1593669" cy="1593669"/>
                </a:xfrm>
                <a:prstGeom prst="ellips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/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Oval 100"/>
                <p:cNvSpPr/>
                <p:nvPr/>
              </p:nvSpPr>
              <p:spPr>
                <a:xfrm>
                  <a:off x="3078498" y="2164508"/>
                  <a:ext cx="1463040" cy="1463040"/>
                </a:xfrm>
                <a:prstGeom prst="ellipse">
                  <a:avLst/>
                </a:prstGeom>
                <a:solidFill>
                  <a:srgbClr val="FFFFFF"/>
                </a:solidFill>
                <a:ln/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1" name="TextBox 110"/>
              <p:cNvSpPr txBox="1"/>
              <p:nvPr/>
            </p:nvSpPr>
            <p:spPr>
              <a:xfrm>
                <a:off x="236332" y="2814015"/>
                <a:ext cx="15588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Circumference</a:t>
                </a:r>
                <a:endParaRPr lang="en-US" dirty="0"/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2487156" y="465037"/>
              <a:ext cx="1593669" cy="2129030"/>
              <a:chOff x="2216357" y="1054317"/>
              <a:chExt cx="1593669" cy="2129030"/>
            </a:xfrm>
          </p:grpSpPr>
          <p:sp>
            <p:nvSpPr>
              <p:cNvPr id="126" name="Oval 125"/>
              <p:cNvSpPr/>
              <p:nvPr/>
            </p:nvSpPr>
            <p:spPr>
              <a:xfrm>
                <a:off x="2216357" y="1054317"/>
                <a:ext cx="1593669" cy="1593669"/>
              </a:xfrm>
              <a:prstGeom prst="ellipse">
                <a:avLst/>
              </a:prstGeom>
              <a:solidFill>
                <a:srgbClr val="8EB4E3"/>
              </a:solidFill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2701128" y="2814015"/>
                <a:ext cx="6241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Area</a:t>
                </a:r>
                <a:endParaRPr lang="en-US" dirty="0"/>
              </a:p>
            </p:txBody>
          </p:sp>
        </p:grpSp>
        <p:grpSp>
          <p:nvGrpSpPr>
            <p:cNvPr id="81" name="Group 80"/>
            <p:cNvGrpSpPr/>
            <p:nvPr/>
          </p:nvGrpSpPr>
          <p:grpSpPr>
            <a:xfrm>
              <a:off x="4765554" y="465037"/>
              <a:ext cx="1593669" cy="2129030"/>
              <a:chOff x="4510651" y="1054317"/>
              <a:chExt cx="1593669" cy="2129030"/>
            </a:xfrm>
          </p:grpSpPr>
          <p:sp>
            <p:nvSpPr>
              <p:cNvPr id="185" name="Oval 184"/>
              <p:cNvSpPr/>
              <p:nvPr/>
            </p:nvSpPr>
            <p:spPr>
              <a:xfrm>
                <a:off x="4510651" y="1054317"/>
                <a:ext cx="1593669" cy="159366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/>
              <a:effectLst>
                <a:outerShdw blurRad="400050" dist="38100" dir="20580000" algn="tl" rotWithShape="0">
                  <a:srgbClr val="000000">
                    <a:alpha val="25000"/>
                  </a:srgbClr>
                </a:outerShdw>
              </a:effectLst>
              <a:scene3d>
                <a:camera prst="orthographicFront">
                  <a:rot lat="431597" lon="4202218" rev="16110384"/>
                </a:camera>
                <a:lightRig rig="threePt" dir="t"/>
              </a:scene3d>
              <a:sp3d z="800100" extrusionH="31750">
                <a:bevelT w="800100" h="800100"/>
                <a:bevelB w="800100" h="800100"/>
              </a:sp3d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TextBox 154"/>
              <p:cNvSpPr txBox="1"/>
              <p:nvPr/>
            </p:nvSpPr>
            <p:spPr>
              <a:xfrm>
                <a:off x="4852053" y="2814015"/>
                <a:ext cx="9108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Volume</a:t>
                </a:r>
                <a:endParaRPr lang="en-US" dirty="0"/>
              </a:p>
            </p:txBody>
          </p:sp>
        </p:grpSp>
        <p:grpSp>
          <p:nvGrpSpPr>
            <p:cNvPr id="82" name="Group 81"/>
            <p:cNvGrpSpPr/>
            <p:nvPr/>
          </p:nvGrpSpPr>
          <p:grpSpPr>
            <a:xfrm>
              <a:off x="7043953" y="465037"/>
              <a:ext cx="1593669" cy="2129030"/>
              <a:chOff x="7054113" y="1054317"/>
              <a:chExt cx="1593669" cy="2129030"/>
            </a:xfrm>
          </p:grpSpPr>
          <p:sp>
            <p:nvSpPr>
              <p:cNvPr id="163" name="Oval 162"/>
              <p:cNvSpPr/>
              <p:nvPr/>
            </p:nvSpPr>
            <p:spPr>
              <a:xfrm>
                <a:off x="7054113" y="1054317"/>
                <a:ext cx="1593669" cy="159366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/>
              <a:effectLst/>
              <a:scene3d>
                <a:camera prst="orthographicFront">
                  <a:rot lat="431597" lon="4202218" rev="16110384"/>
                </a:camera>
                <a:lightRig rig="threePt" dir="t"/>
              </a:scene3d>
              <a:sp3d z="800100" extrusionH="31750" prstMaterial="clear">
                <a:bevelT w="800100" h="800100"/>
                <a:bevelB w="800100" h="800100"/>
              </a:sp3d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TextBox 163"/>
              <p:cNvSpPr txBox="1"/>
              <p:nvPr/>
            </p:nvSpPr>
            <p:spPr>
              <a:xfrm>
                <a:off x="7173643" y="2814015"/>
                <a:ext cx="13546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S</a:t>
                </a:r>
                <a:r>
                  <a:rPr lang="en-US" dirty="0" smtClean="0"/>
                  <a:t>urface area</a:t>
                </a:r>
                <a:endParaRPr lang="en-US" dirty="0"/>
              </a:p>
            </p:txBody>
          </p:sp>
        </p:grpSp>
        <p:cxnSp>
          <p:nvCxnSpPr>
            <p:cNvPr id="130" name="Straight Arrow Connector 129"/>
            <p:cNvCxnSpPr/>
            <p:nvPr/>
          </p:nvCxnSpPr>
          <p:spPr>
            <a:xfrm>
              <a:off x="1910080" y="1300480"/>
              <a:ext cx="3962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9" name="Straight Arrow Connector 188"/>
            <p:cNvCxnSpPr/>
            <p:nvPr/>
          </p:nvCxnSpPr>
          <p:spPr>
            <a:xfrm>
              <a:off x="4185920" y="1290320"/>
              <a:ext cx="3962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6" name="Straight Arrow Connector 195"/>
            <p:cNvCxnSpPr/>
            <p:nvPr/>
          </p:nvCxnSpPr>
          <p:spPr>
            <a:xfrm>
              <a:off x="6512560" y="1300480"/>
              <a:ext cx="3962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78" name="Straight Connector 177"/>
          <p:cNvCxnSpPr/>
          <p:nvPr/>
        </p:nvCxnSpPr>
        <p:spPr>
          <a:xfrm>
            <a:off x="2021840" y="2722880"/>
            <a:ext cx="0" cy="164592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/>
          <p:nvPr/>
        </p:nvCxnSpPr>
        <p:spPr>
          <a:xfrm>
            <a:off x="4277360" y="2722880"/>
            <a:ext cx="0" cy="164592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>
            <a:off x="6614160" y="2722880"/>
            <a:ext cx="0" cy="164592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45" name="Picture 244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10" y="798944"/>
            <a:ext cx="400051" cy="189115"/>
          </a:xfrm>
          <a:prstGeom prst="rect">
            <a:avLst/>
          </a:prstGeom>
        </p:spPr>
      </p:pic>
      <p:pic>
        <p:nvPicPr>
          <p:cNvPr id="246" name="Picture 245" descr="latex-image-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1160" y="812800"/>
            <a:ext cx="378229" cy="240030"/>
          </a:xfrm>
          <a:prstGeom prst="rect">
            <a:avLst/>
          </a:prstGeom>
        </p:spPr>
      </p:pic>
      <p:pic>
        <p:nvPicPr>
          <p:cNvPr id="247" name="Picture 246" descr="latex-image-1.pd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502" y="794282"/>
            <a:ext cx="545523" cy="538249"/>
          </a:xfrm>
          <a:prstGeom prst="rect">
            <a:avLst/>
          </a:prstGeom>
        </p:spPr>
      </p:pic>
      <p:pic>
        <p:nvPicPr>
          <p:cNvPr id="248" name="Picture 247" descr="latex-image-1.pd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3096" y="0"/>
            <a:ext cx="509155" cy="24003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620000" y="798285"/>
            <a:ext cx="291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6609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3323958" y="4801304"/>
            <a:ext cx="1593669" cy="1597778"/>
            <a:chOff x="2804570" y="4426945"/>
            <a:chExt cx="1593669" cy="1597778"/>
          </a:xfrm>
        </p:grpSpPr>
        <p:sp>
          <p:nvSpPr>
            <p:cNvPr id="13" name="Oval 12"/>
            <p:cNvSpPr/>
            <p:nvPr/>
          </p:nvSpPr>
          <p:spPr>
            <a:xfrm>
              <a:off x="2804570" y="4426945"/>
              <a:ext cx="1593669" cy="15936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cene3d>
              <a:camera prst="orthographicFront">
                <a:rot lat="431597" lon="4202218" rev="16110384"/>
              </a:camera>
              <a:lightRig rig="threePt" dir="t"/>
            </a:scene3d>
            <a:sp3d z="800100" extrusionH="31750" prstMaterial="clear">
              <a:bevelT w="800100" h="800100"/>
              <a:bevelB w="800100" h="800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>
              <a:spLocks/>
            </p:cNvSpPr>
            <p:nvPr/>
          </p:nvSpPr>
          <p:spPr>
            <a:xfrm>
              <a:off x="2888588" y="4589115"/>
              <a:ext cx="1434302" cy="143560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cene3d>
              <a:camera prst="orthographicFront">
                <a:rot lat="431597" lon="4202218" rev="16110384"/>
              </a:camera>
              <a:lightRig rig="threePt" dir="t"/>
            </a:scene3d>
            <a:sp3d z="800100" extrusionH="31750" prstMaterial="clear">
              <a:bevelT w="704850" h="704850"/>
              <a:bevelB w="704850" h="70485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2" name="TextBox 181"/>
          <p:cNvSpPr txBox="1"/>
          <p:nvPr/>
        </p:nvSpPr>
        <p:spPr>
          <a:xfrm>
            <a:off x="3281635" y="6750877"/>
            <a:ext cx="2205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Shell-by-Shell X-Ray…</a:t>
            </a:r>
            <a:endParaRPr lang="en-US" dirty="0"/>
          </a:p>
        </p:txBody>
      </p:sp>
      <p:sp>
        <p:nvSpPr>
          <p:cNvPr id="185" name="Oval 184"/>
          <p:cNvSpPr/>
          <p:nvPr/>
        </p:nvSpPr>
        <p:spPr>
          <a:xfrm>
            <a:off x="3752087" y="2302629"/>
            <a:ext cx="1593669" cy="159366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>
            <a:outerShdw blurRad="400050" dist="38100" dir="20580000" algn="tl" rotWithShape="0">
              <a:srgbClr val="000000">
                <a:alpha val="25000"/>
              </a:srgbClr>
            </a:outerShdw>
          </a:effectLst>
          <a:scene3d>
            <a:camera prst="orthographicFront">
              <a:rot lat="431597" lon="4202218" rev="16110384"/>
            </a:camera>
            <a:lightRig rig="threePt" dir="t"/>
          </a:scene3d>
          <a:sp3d z="800100" extrusionH="31750">
            <a:bevelT w="800100" h="800100"/>
            <a:bevelB w="800100" h="800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7" name="Group 196"/>
          <p:cNvGrpSpPr/>
          <p:nvPr/>
        </p:nvGrpSpPr>
        <p:grpSpPr>
          <a:xfrm>
            <a:off x="975703" y="2297016"/>
            <a:ext cx="1850768" cy="1544320"/>
            <a:chOff x="7035526" y="3666607"/>
            <a:chExt cx="1850768" cy="1544320"/>
          </a:xfrm>
        </p:grpSpPr>
        <p:sp>
          <p:nvSpPr>
            <p:cNvPr id="186" name="Oval 185"/>
            <p:cNvSpPr/>
            <p:nvPr/>
          </p:nvSpPr>
          <p:spPr>
            <a:xfrm>
              <a:off x="8171891" y="3992266"/>
              <a:ext cx="714403" cy="893003"/>
            </a:xfrm>
            <a:prstGeom prst="ellipse">
              <a:avLst/>
            </a:prstGeom>
            <a:scene3d>
              <a:camera prst="orthographicFront">
                <a:rot lat="0" lon="3300000" rev="0"/>
              </a:camera>
              <a:lightRig rig="threePt" dir="t"/>
            </a:scene3d>
            <a:sp3d>
              <a:bevelT w="19050" h="38100" prst="riblet"/>
              <a:bevelB w="19050" h="44450" prst="ribl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>
              <a:off x="7820085" y="3783509"/>
              <a:ext cx="1048413" cy="1310516"/>
            </a:xfrm>
            <a:prstGeom prst="ellipse">
              <a:avLst/>
            </a:prstGeom>
            <a:scene3d>
              <a:camera prst="orthographicFront">
                <a:rot lat="0" lon="3300000" rev="0"/>
              </a:camera>
              <a:lightRig rig="threePt" dir="t"/>
            </a:scene3d>
            <a:sp3d>
              <a:bevelT w="19050" h="38100" prst="riblet"/>
              <a:bevelB w="19050" h="44450" prst="ribl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7562735" y="3694946"/>
              <a:ext cx="1190114" cy="1487643"/>
            </a:xfrm>
            <a:prstGeom prst="ellipse">
              <a:avLst/>
            </a:prstGeom>
            <a:scene3d>
              <a:camera prst="orthographicFront">
                <a:rot lat="0" lon="3300000" rev="0"/>
              </a:camera>
              <a:lightRig rig="threePt" dir="t"/>
            </a:scene3d>
            <a:sp3d>
              <a:bevelT w="19050" h="38100" prst="riblet"/>
              <a:bevelB w="19050" h="44450" prst="ribl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/>
            <p:cNvSpPr/>
            <p:nvPr/>
          </p:nvSpPr>
          <p:spPr>
            <a:xfrm>
              <a:off x="7335077" y="3666607"/>
              <a:ext cx="1258940" cy="1544320"/>
            </a:xfrm>
            <a:prstGeom prst="ellipse">
              <a:avLst/>
            </a:prstGeom>
            <a:scene3d>
              <a:camera prst="orthographicFront">
                <a:rot lat="0" lon="3300000" rev="0"/>
              </a:camera>
              <a:lightRig rig="threePt" dir="t"/>
            </a:scene3d>
            <a:sp3d>
              <a:bevelT w="19050" h="38100" prst="riblet"/>
              <a:bevelB w="19050" h="44450" prst="ribl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Oval 190"/>
            <p:cNvSpPr/>
            <p:nvPr/>
          </p:nvSpPr>
          <p:spPr>
            <a:xfrm>
              <a:off x="7189933" y="3675064"/>
              <a:ext cx="1221924" cy="1527406"/>
            </a:xfrm>
            <a:prstGeom prst="ellipse">
              <a:avLst/>
            </a:prstGeom>
            <a:scene3d>
              <a:camera prst="orthographicFront">
                <a:rot lat="0" lon="3300000" rev="0"/>
              </a:camera>
              <a:lightRig rig="threePt" dir="t"/>
            </a:scene3d>
            <a:sp3d>
              <a:bevelT w="19050" h="38100" prst="riblet"/>
              <a:bevelB w="19050" h="44450" prst="ribl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Oval 191"/>
            <p:cNvSpPr/>
            <p:nvPr/>
          </p:nvSpPr>
          <p:spPr>
            <a:xfrm>
              <a:off x="7066579" y="3725317"/>
              <a:ext cx="1141520" cy="1426900"/>
            </a:xfrm>
            <a:prstGeom prst="ellipse">
              <a:avLst/>
            </a:prstGeom>
            <a:scene3d>
              <a:camera prst="orthographicFront">
                <a:rot lat="0" lon="3300000" rev="0"/>
              </a:camera>
              <a:lightRig rig="threePt" dir="t"/>
            </a:scene3d>
            <a:sp3d>
              <a:bevelT w="19050" h="38100" prst="riblet"/>
              <a:bevelB w="19050" h="44450" prst="ribl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Oval 192"/>
            <p:cNvSpPr/>
            <p:nvPr/>
          </p:nvSpPr>
          <p:spPr>
            <a:xfrm>
              <a:off x="7074478" y="3819489"/>
              <a:ext cx="844984" cy="1238557"/>
            </a:xfrm>
            <a:prstGeom prst="ellipse">
              <a:avLst/>
            </a:prstGeom>
            <a:scene3d>
              <a:camera prst="orthographicFront">
                <a:rot lat="0" lon="3300000" rev="0"/>
              </a:camera>
              <a:lightRig rig="threePt" dir="t"/>
            </a:scene3d>
            <a:sp3d>
              <a:bevelT w="19050" h="38100" prst="riblet"/>
              <a:bevelB w="19050" h="44450" prst="ribl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/>
            <p:cNvSpPr/>
            <p:nvPr/>
          </p:nvSpPr>
          <p:spPr>
            <a:xfrm>
              <a:off x="7035526" y="4026811"/>
              <a:ext cx="659129" cy="823912"/>
            </a:xfrm>
            <a:prstGeom prst="ellipse">
              <a:avLst/>
            </a:prstGeom>
            <a:scene3d>
              <a:camera prst="orthographicFront">
                <a:rot lat="0" lon="3300000" rev="0"/>
              </a:camera>
              <a:lightRig rig="threePt" dir="t"/>
            </a:scene3d>
            <a:sp3d>
              <a:bevelT w="19050" h="38100" prst="riblet"/>
              <a:bevelB w="19050" h="44450" prst="ribl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Oval 194"/>
            <p:cNvSpPr/>
            <p:nvPr/>
          </p:nvSpPr>
          <p:spPr>
            <a:xfrm>
              <a:off x="7074268" y="4233527"/>
              <a:ext cx="328385" cy="410481"/>
            </a:xfrm>
            <a:prstGeom prst="ellipse">
              <a:avLst/>
            </a:prstGeom>
            <a:scene3d>
              <a:camera prst="orthographicFront">
                <a:rot lat="0" lon="3300000" rev="0"/>
              </a:camera>
              <a:lightRig rig="threePt" dir="t"/>
            </a:scene3d>
            <a:sp3d>
              <a:bevelT w="19050" h="38100" prst="riblet"/>
              <a:bevelB w="19050" h="44450" prst="ribl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01078" y="58170"/>
            <a:ext cx="1593669" cy="2045535"/>
            <a:chOff x="1139558" y="1011176"/>
            <a:chExt cx="1593669" cy="2045535"/>
          </a:xfrm>
        </p:grpSpPr>
        <p:grpSp>
          <p:nvGrpSpPr>
            <p:cNvPr id="99" name="Group 98"/>
            <p:cNvGrpSpPr/>
            <p:nvPr/>
          </p:nvGrpSpPr>
          <p:grpSpPr>
            <a:xfrm>
              <a:off x="1139558" y="1011176"/>
              <a:ext cx="1593669" cy="1593669"/>
              <a:chOff x="3013184" y="2099194"/>
              <a:chExt cx="1593669" cy="1593669"/>
            </a:xfrm>
          </p:grpSpPr>
          <p:sp>
            <p:nvSpPr>
              <p:cNvPr id="100" name="Oval 99"/>
              <p:cNvSpPr/>
              <p:nvPr/>
            </p:nvSpPr>
            <p:spPr>
              <a:xfrm>
                <a:off x="3013184" y="2099194"/>
                <a:ext cx="1593669" cy="159366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/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3078498" y="2164508"/>
                <a:ext cx="1463040" cy="1463040"/>
              </a:xfrm>
              <a:prstGeom prst="ellipse">
                <a:avLst/>
              </a:prstGeom>
              <a:solidFill>
                <a:srgbClr val="FFFFFF"/>
              </a:solidFill>
              <a:ln/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1" name="TextBox 110"/>
            <p:cNvSpPr txBox="1"/>
            <p:nvPr/>
          </p:nvSpPr>
          <p:spPr>
            <a:xfrm>
              <a:off x="1311048" y="2687379"/>
              <a:ext cx="12506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Take a Ring</a:t>
              </a:r>
              <a:endParaRPr lang="en-US" dirty="0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2853973" y="0"/>
            <a:ext cx="2452752" cy="2103705"/>
            <a:chOff x="2743918" y="953006"/>
            <a:chExt cx="2452752" cy="2103705"/>
          </a:xfrm>
        </p:grpSpPr>
        <p:grpSp>
          <p:nvGrpSpPr>
            <p:cNvPr id="2" name="Group 1"/>
            <p:cNvGrpSpPr/>
            <p:nvPr/>
          </p:nvGrpSpPr>
          <p:grpSpPr>
            <a:xfrm>
              <a:off x="3173455" y="953006"/>
              <a:ext cx="1593669" cy="1593669"/>
              <a:chOff x="3173455" y="953006"/>
              <a:chExt cx="1593669" cy="1593669"/>
            </a:xfrm>
          </p:grpSpPr>
          <p:grpSp>
            <p:nvGrpSpPr>
              <p:cNvPr id="112" name="Group 111"/>
              <p:cNvGrpSpPr/>
              <p:nvPr/>
            </p:nvGrpSpPr>
            <p:grpSpPr>
              <a:xfrm>
                <a:off x="3173455" y="953006"/>
                <a:ext cx="1593669" cy="1593669"/>
                <a:chOff x="3013184" y="2099194"/>
                <a:chExt cx="1593669" cy="1593669"/>
              </a:xfrm>
            </p:grpSpPr>
            <p:sp>
              <p:nvSpPr>
                <p:cNvPr id="113" name="Oval 112"/>
                <p:cNvSpPr/>
                <p:nvPr/>
              </p:nvSpPr>
              <p:spPr>
                <a:xfrm>
                  <a:off x="3013184" y="2099194"/>
                  <a:ext cx="1593669" cy="1593669"/>
                </a:xfrm>
                <a:prstGeom prst="ellips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/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Oval 113"/>
                <p:cNvSpPr/>
                <p:nvPr/>
              </p:nvSpPr>
              <p:spPr>
                <a:xfrm>
                  <a:off x="3078498" y="2164508"/>
                  <a:ext cx="1463040" cy="1463040"/>
                </a:xfrm>
                <a:prstGeom prst="ellips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/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Oval 114"/>
                <p:cNvSpPr/>
                <p:nvPr/>
              </p:nvSpPr>
              <p:spPr>
                <a:xfrm>
                  <a:off x="3152521" y="2237660"/>
                  <a:ext cx="1314995" cy="1316736"/>
                </a:xfrm>
                <a:prstGeom prst="ellips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/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Oval 115"/>
                <p:cNvSpPr/>
                <p:nvPr/>
              </p:nvSpPr>
              <p:spPr>
                <a:xfrm>
                  <a:off x="3224802" y="2310812"/>
                  <a:ext cx="1170432" cy="1170432"/>
                </a:xfrm>
                <a:prstGeom prst="ellips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/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Oval 116"/>
                <p:cNvSpPr/>
                <p:nvPr/>
              </p:nvSpPr>
              <p:spPr>
                <a:xfrm>
                  <a:off x="3284238" y="2370248"/>
                  <a:ext cx="1051560" cy="1051560"/>
                </a:xfrm>
                <a:prstGeom prst="ellips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/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Oval 117"/>
                <p:cNvSpPr/>
                <p:nvPr/>
              </p:nvSpPr>
              <p:spPr>
                <a:xfrm>
                  <a:off x="3361962" y="2447972"/>
                  <a:ext cx="896112" cy="896112"/>
                </a:xfrm>
                <a:prstGeom prst="ellips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/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Oval 118"/>
                <p:cNvSpPr/>
                <p:nvPr/>
              </p:nvSpPr>
              <p:spPr>
                <a:xfrm>
                  <a:off x="3435114" y="2521124"/>
                  <a:ext cx="749808" cy="749808"/>
                </a:xfrm>
                <a:prstGeom prst="ellips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/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Oval 119"/>
                <p:cNvSpPr/>
                <p:nvPr/>
              </p:nvSpPr>
              <p:spPr>
                <a:xfrm>
                  <a:off x="3508266" y="2594276"/>
                  <a:ext cx="603504" cy="603504"/>
                </a:xfrm>
                <a:prstGeom prst="ellips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/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Oval 120"/>
                <p:cNvSpPr/>
                <p:nvPr/>
              </p:nvSpPr>
              <p:spPr>
                <a:xfrm>
                  <a:off x="3590562" y="2676572"/>
                  <a:ext cx="438912" cy="438912"/>
                </a:xfrm>
                <a:prstGeom prst="ellips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/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Oval 121"/>
                <p:cNvSpPr/>
                <p:nvPr/>
              </p:nvSpPr>
              <p:spPr>
                <a:xfrm>
                  <a:off x="3659142" y="2745152"/>
                  <a:ext cx="301752" cy="301752"/>
                </a:xfrm>
                <a:prstGeom prst="ellips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/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Oval 122"/>
                <p:cNvSpPr/>
                <p:nvPr/>
              </p:nvSpPr>
              <p:spPr>
                <a:xfrm>
                  <a:off x="3745109" y="2831119"/>
                  <a:ext cx="129819" cy="129819"/>
                </a:xfrm>
                <a:prstGeom prst="ellips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/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24" name="Straight Arrow Connector 123"/>
              <p:cNvCxnSpPr>
                <a:endCxn id="113" idx="6"/>
              </p:cNvCxnSpPr>
              <p:nvPr/>
            </p:nvCxnSpPr>
            <p:spPr>
              <a:xfrm flipV="1">
                <a:off x="3961726" y="1749841"/>
                <a:ext cx="805398" cy="268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</p:grpSp>
        <p:sp>
          <p:nvSpPr>
            <p:cNvPr id="125" name="TextBox 124"/>
            <p:cNvSpPr txBox="1"/>
            <p:nvPr/>
          </p:nvSpPr>
          <p:spPr>
            <a:xfrm>
              <a:off x="2743918" y="2687379"/>
              <a:ext cx="24527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Ring-by-ring timelapse…</a:t>
              </a:r>
              <a:endParaRPr lang="en-US" dirty="0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5965942" y="1764"/>
            <a:ext cx="1593669" cy="2101941"/>
            <a:chOff x="5437622" y="954770"/>
            <a:chExt cx="1593669" cy="2101941"/>
          </a:xfrm>
        </p:grpSpPr>
        <p:sp>
          <p:nvSpPr>
            <p:cNvPr id="126" name="Oval 125"/>
            <p:cNvSpPr/>
            <p:nvPr/>
          </p:nvSpPr>
          <p:spPr>
            <a:xfrm>
              <a:off x="5437622" y="954770"/>
              <a:ext cx="1593669" cy="1593669"/>
            </a:xfrm>
            <a:prstGeom prst="ellipse">
              <a:avLst/>
            </a:prstGeom>
            <a:solidFill>
              <a:srgbClr val="8EB4E3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5686883" y="2687379"/>
              <a:ext cx="10951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to a circle</a:t>
              </a:r>
              <a:endParaRPr lang="en-US" dirty="0"/>
            </a:p>
          </p:txBody>
        </p:sp>
      </p:grpSp>
      <p:sp>
        <p:nvSpPr>
          <p:cNvPr id="139" name="TextBox 138"/>
          <p:cNvSpPr txBox="1"/>
          <p:nvPr/>
        </p:nvSpPr>
        <p:spPr>
          <a:xfrm>
            <a:off x="607861" y="3978363"/>
            <a:ext cx="2648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Plate-by-plate timelapse…</a:t>
            </a:r>
            <a:endParaRPr lang="en-US" dirty="0"/>
          </a:p>
        </p:txBody>
      </p:sp>
      <p:sp>
        <p:nvSpPr>
          <p:cNvPr id="155" name="TextBox 154"/>
          <p:cNvSpPr txBox="1"/>
          <p:nvPr/>
        </p:nvSpPr>
        <p:spPr>
          <a:xfrm>
            <a:off x="3928086" y="3978363"/>
            <a:ext cx="1241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a sphere</a:t>
            </a:r>
            <a:endParaRPr lang="en-US" dirty="0"/>
          </a:p>
        </p:txBody>
      </p:sp>
      <p:cxnSp>
        <p:nvCxnSpPr>
          <p:cNvPr id="157" name="Straight Arrow Connector 156"/>
          <p:cNvCxnSpPr>
            <a:stCxn id="195" idx="6"/>
          </p:cNvCxnSpPr>
          <p:nvPr/>
        </p:nvCxnSpPr>
        <p:spPr>
          <a:xfrm flipV="1">
            <a:off x="1342830" y="3018184"/>
            <a:ext cx="1395907" cy="509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60" name="Oval 159"/>
          <p:cNvSpPr/>
          <p:nvPr/>
        </p:nvSpPr>
        <p:spPr>
          <a:xfrm>
            <a:off x="688230" y="4793199"/>
            <a:ext cx="1593669" cy="159366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>
            <a:outerShdw blurRad="400050" dist="38100" dir="20580000" algn="tl" rotWithShape="0">
              <a:srgbClr val="000000">
                <a:alpha val="25000"/>
              </a:srgbClr>
            </a:outerShdw>
          </a:effectLst>
          <a:scene3d>
            <a:camera prst="orthographicFront">
              <a:rot lat="431597" lon="4202218" rev="16110384"/>
            </a:camera>
            <a:lightRig rig="threePt" dir="t"/>
          </a:scene3d>
          <a:sp3d z="800100" extrusionH="31750">
            <a:bevelT w="800100" h="800100"/>
            <a:bevelB w="800100" h="800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TextBox 161"/>
          <p:cNvSpPr txBox="1"/>
          <p:nvPr/>
        </p:nvSpPr>
        <p:spPr>
          <a:xfrm>
            <a:off x="813208" y="6773733"/>
            <a:ext cx="1485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Take a sphere</a:t>
            </a:r>
            <a:endParaRPr lang="en-US" dirty="0"/>
          </a:p>
        </p:txBody>
      </p:sp>
      <p:sp>
        <p:nvSpPr>
          <p:cNvPr id="163" name="Oval 162"/>
          <p:cNvSpPr/>
          <p:nvPr/>
        </p:nvSpPr>
        <p:spPr>
          <a:xfrm>
            <a:off x="5975718" y="4760664"/>
            <a:ext cx="1593669" cy="159366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  <a:scene3d>
            <a:camera prst="orthographicFront">
              <a:rot lat="431597" lon="4202218" rev="16110384"/>
            </a:camera>
            <a:lightRig rig="threePt" dir="t"/>
          </a:scene3d>
          <a:sp3d z="800100" extrusionH="31750" prstMaterial="clear">
            <a:bevelT w="800100" h="800100"/>
            <a:bevelB w="800100" h="800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TextBox 163"/>
          <p:cNvSpPr txBox="1"/>
          <p:nvPr/>
        </p:nvSpPr>
        <p:spPr>
          <a:xfrm>
            <a:off x="6095955" y="6764774"/>
            <a:ext cx="1648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surface area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6234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369265" y="2366618"/>
            <a:ext cx="1593669" cy="159366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>
            <a:outerShdw blurRad="400050" dist="38100" dir="20580000" algn="tl" rotWithShape="0">
              <a:srgbClr val="000000">
                <a:alpha val="25000"/>
              </a:srgbClr>
            </a:outerShdw>
          </a:effectLst>
          <a:scene3d>
            <a:camera prst="orthographicFront">
              <a:rot lat="431597" lon="4202218" rev="16110384"/>
            </a:camera>
            <a:lightRig rig="threePt" dir="t"/>
          </a:scene3d>
          <a:sp3d z="800100" extrusionH="31750">
            <a:bevelT w="800100" h="800100"/>
            <a:bevelB w="800100" h="800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00601" y="2840287"/>
            <a:ext cx="4145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=</a:t>
            </a:r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2161936" y="2366617"/>
            <a:ext cx="4203013" cy="1593670"/>
            <a:chOff x="2113088" y="2366617"/>
            <a:chExt cx="4203013" cy="1593670"/>
          </a:xfrm>
        </p:grpSpPr>
        <p:sp>
          <p:nvSpPr>
            <p:cNvPr id="4" name="Oval 3"/>
            <p:cNvSpPr/>
            <p:nvPr/>
          </p:nvSpPr>
          <p:spPr>
            <a:xfrm rot="16200000">
              <a:off x="4722432" y="2366618"/>
              <a:ext cx="1593669" cy="15936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cene3d>
              <a:camera prst="orthographicFront">
                <a:rot lat="431597" lon="4202218" rev="16110384"/>
              </a:camera>
              <a:lightRig rig="threePt" dir="t">
                <a:rot lat="0" lon="0" rev="7140000"/>
              </a:lightRig>
            </a:scene3d>
            <a:sp3d z="800100" extrusionH="31750" contourW="12700">
              <a:bevelB w="800100" h="800100"/>
              <a:contourClr>
                <a:schemeClr val="tx2"/>
              </a:contourClr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 rot="5400000">
              <a:off x="2113088" y="2366617"/>
              <a:ext cx="1593669" cy="15936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cene3d>
              <a:camera prst="orthographicFront">
                <a:rot lat="431597" lon="4202218" rev="16110384"/>
              </a:camera>
              <a:lightRig rig="threePt" dir="t">
                <a:rot lat="0" lon="0" rev="7140000"/>
              </a:lightRig>
            </a:scene3d>
            <a:sp3d z="800100" extrusionH="31750" contourW="12700">
              <a:bevelB w="800100" h="800100"/>
              <a:contourClr>
                <a:schemeClr val="tx2"/>
              </a:contourClr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ctangle 2"/>
            <p:cNvSpPr/>
            <p:nvPr/>
          </p:nvSpPr>
          <p:spPr>
            <a:xfrm>
              <a:off x="3982539" y="2840287"/>
              <a:ext cx="414597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dirty="0" smtClean="0"/>
                <a:t>+</a:t>
              </a:r>
              <a:endParaRPr lang="en-US" sz="3600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5948726" y="2840287"/>
            <a:ext cx="4145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prstClr val="black"/>
                </a:solidFill>
              </a:rPr>
              <a:t>=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6498059" y="2366618"/>
            <a:ext cx="2596096" cy="1593669"/>
            <a:chOff x="6498059" y="2366618"/>
            <a:chExt cx="2596096" cy="1593669"/>
          </a:xfrm>
        </p:grpSpPr>
        <p:sp>
          <p:nvSpPr>
            <p:cNvPr id="8" name="Oval 7"/>
            <p:cNvSpPr/>
            <p:nvPr/>
          </p:nvSpPr>
          <p:spPr>
            <a:xfrm rot="16200000">
              <a:off x="7500486" y="2366618"/>
              <a:ext cx="1593669" cy="15936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  <a:scene3d>
              <a:camera prst="orthographicFront">
                <a:rot lat="431597" lon="4202218" rev="16110384"/>
              </a:camera>
              <a:lightRig rig="threePt" dir="t">
                <a:rot lat="0" lon="0" rev="7140000"/>
              </a:lightRig>
            </a:scene3d>
            <a:sp3d z="800100" extrusionH="31750" contourW="12700">
              <a:bevelB w="800100" h="800100"/>
              <a:contourClr>
                <a:schemeClr val="tx2"/>
              </a:contourClr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498059" y="2840287"/>
              <a:ext cx="75295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3600" dirty="0" smtClean="0">
                  <a:solidFill>
                    <a:prstClr val="black"/>
                  </a:solidFill>
                </a:rPr>
                <a:t>2 ×</a:t>
              </a:r>
              <a:endParaRPr lang="en-US" sz="36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94860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5656445"/>
              </p:ext>
            </p:extLst>
          </p:nvPr>
        </p:nvGraphicFramePr>
        <p:xfrm>
          <a:off x="1751817" y="530146"/>
          <a:ext cx="5691706" cy="3130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3292025" y="2872654"/>
            <a:ext cx="12330" cy="16520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426356" y="456172"/>
            <a:ext cx="455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03282" y="3493555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2125249" y="4579798"/>
            <a:ext cx="2328930" cy="1513804"/>
            <a:chOff x="397450" y="808207"/>
            <a:chExt cx="2328930" cy="1513804"/>
          </a:xfrm>
        </p:grpSpPr>
        <p:sp>
          <p:nvSpPr>
            <p:cNvPr id="10" name="Rounded Rectangle 9"/>
            <p:cNvSpPr/>
            <p:nvPr/>
          </p:nvSpPr>
          <p:spPr>
            <a:xfrm>
              <a:off x="397450" y="808207"/>
              <a:ext cx="2328930" cy="1513804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471348" y="882105"/>
              <a:ext cx="2181134" cy="13660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102870" rIns="102870" bIns="10287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kern="1200" dirty="0" smtClean="0"/>
                <a:t>Aha!</a:t>
              </a:r>
              <a:endParaRPr lang="en-US" sz="27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011233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690975"/>
              </p:ext>
            </p:extLst>
          </p:nvPr>
        </p:nvGraphicFramePr>
        <p:xfrm>
          <a:off x="629920" y="563880"/>
          <a:ext cx="7782561" cy="37744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753360"/>
                <a:gridCol w="2435014"/>
                <a:gridCol w="259418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Concept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Math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Your shape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Shapes can be split</a:t>
                      </a:r>
                      <a:r>
                        <a:rPr lang="en-US" baseline="0" dirty="0" smtClean="0"/>
                        <a:t> apart and </a:t>
                      </a:r>
                      <a:r>
                        <a:rPr lang="en-US" dirty="0" smtClean="0"/>
                        <a:t>put back together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Fundamental Theorem of Calculus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X-Ray a shape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(split apart into steps)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Derivative</a:t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Time-lapse a shape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(glue together steps)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Integral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189" y="1330960"/>
            <a:ext cx="1701163" cy="579119"/>
          </a:xfrm>
          <a:prstGeom prst="rect">
            <a:avLst/>
          </a:prstGeom>
        </p:spPr>
      </p:pic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8050" y="1001620"/>
            <a:ext cx="473710" cy="269650"/>
          </a:xfrm>
          <a:prstGeom prst="rect">
            <a:avLst/>
          </a:prstGeom>
        </p:spPr>
      </p:pic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510" y="2194560"/>
            <a:ext cx="534865" cy="278130"/>
          </a:xfrm>
          <a:prstGeom prst="rect">
            <a:avLst/>
          </a:prstGeom>
        </p:spPr>
      </p:pic>
      <p:pic>
        <p:nvPicPr>
          <p:cNvPr id="8" name="Picture 7" descr="latex-image-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190" y="2092960"/>
            <a:ext cx="599592" cy="405130"/>
          </a:xfrm>
          <a:prstGeom prst="rect">
            <a:avLst/>
          </a:prstGeom>
        </p:spPr>
      </p:pic>
      <p:pic>
        <p:nvPicPr>
          <p:cNvPr id="9" name="Picture 8" descr="latex-image-1.pd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040" y="2082800"/>
            <a:ext cx="216069" cy="405130"/>
          </a:xfrm>
          <a:prstGeom prst="rect">
            <a:avLst/>
          </a:prstGeom>
        </p:spPr>
      </p:pic>
      <p:pic>
        <p:nvPicPr>
          <p:cNvPr id="11" name="Picture 10" descr="latex-image-1.pd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890" y="2661169"/>
            <a:ext cx="966470" cy="51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8555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1711590" y="1767228"/>
            <a:ext cx="1593669" cy="1593669"/>
          </a:xfrm>
          <a:prstGeom prst="ellipse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776904" y="1832542"/>
            <a:ext cx="1463040" cy="1463040"/>
          </a:xfrm>
          <a:prstGeom prst="ellipse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850927" y="1905694"/>
            <a:ext cx="1314995" cy="1316736"/>
          </a:xfrm>
          <a:prstGeom prst="ellipse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923208" y="1978846"/>
            <a:ext cx="1170432" cy="1170432"/>
          </a:xfrm>
          <a:prstGeom prst="ellipse">
            <a:avLst/>
          </a:prstGeom>
          <a:solidFill>
            <a:srgbClr val="FFFFFF"/>
          </a:solidFill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982644" y="2038282"/>
            <a:ext cx="1051560" cy="1051560"/>
          </a:xfrm>
          <a:prstGeom prst="ellipse">
            <a:avLst/>
          </a:prstGeom>
          <a:solidFill>
            <a:schemeClr val="bg1"/>
          </a:solidFill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060368" y="2116006"/>
            <a:ext cx="896112" cy="89611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133520" y="2189158"/>
            <a:ext cx="749808" cy="749808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206672" y="2262310"/>
            <a:ext cx="603504" cy="60350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288968" y="2344606"/>
            <a:ext cx="438912" cy="43891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357548" y="2413186"/>
            <a:ext cx="301752" cy="30175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443515" y="2499153"/>
            <a:ext cx="129819" cy="12981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endCxn id="14" idx="6"/>
          </p:cNvCxnSpPr>
          <p:nvPr/>
        </p:nvCxnSpPr>
        <p:spPr>
          <a:xfrm flipV="1">
            <a:off x="2499861" y="2564062"/>
            <a:ext cx="456619" cy="26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5487399" y="1573287"/>
            <a:ext cx="1593669" cy="159366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552713" y="1638601"/>
            <a:ext cx="1463040" cy="146304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626736" y="1711753"/>
            <a:ext cx="1314995" cy="131673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699017" y="1784905"/>
            <a:ext cx="1170432" cy="117043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758453" y="1844341"/>
            <a:ext cx="1051560" cy="105156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836177" y="1922065"/>
            <a:ext cx="896112" cy="896112"/>
          </a:xfrm>
          <a:prstGeom prst="ellipse">
            <a:avLst/>
          </a:prstGeom>
          <a:solidFill>
            <a:srgbClr val="FFFFFF"/>
          </a:solidFill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909329" y="1995217"/>
            <a:ext cx="749808" cy="749808"/>
          </a:xfrm>
          <a:prstGeom prst="ellipse">
            <a:avLst/>
          </a:prstGeom>
          <a:solidFill>
            <a:srgbClr val="FFFFFF"/>
          </a:solidFill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982481" y="2068369"/>
            <a:ext cx="603504" cy="603504"/>
          </a:xfrm>
          <a:prstGeom prst="ellipse">
            <a:avLst/>
          </a:prstGeom>
          <a:solidFill>
            <a:srgbClr val="FFFFFF"/>
          </a:solidFill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6064777" y="2150665"/>
            <a:ext cx="438912" cy="438912"/>
          </a:xfrm>
          <a:prstGeom prst="ellipse">
            <a:avLst/>
          </a:prstGeom>
          <a:solidFill>
            <a:srgbClr val="FFFFFF"/>
          </a:solidFill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133357" y="2219245"/>
            <a:ext cx="301752" cy="301752"/>
          </a:xfrm>
          <a:prstGeom prst="ellipse">
            <a:avLst/>
          </a:prstGeom>
          <a:solidFill>
            <a:srgbClr val="FFFFFF"/>
          </a:solidFill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219324" y="2305212"/>
            <a:ext cx="129819" cy="129819"/>
          </a:xfrm>
          <a:prstGeom prst="ellipse">
            <a:avLst/>
          </a:prstGeom>
          <a:solidFill>
            <a:srgbClr val="FFFFFF"/>
          </a:solidFill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stCxn id="25" idx="6"/>
            <a:endCxn id="20" idx="6"/>
          </p:cNvCxnSpPr>
          <p:nvPr/>
        </p:nvCxnSpPr>
        <p:spPr>
          <a:xfrm>
            <a:off x="6732289" y="2370121"/>
            <a:ext cx="348779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1196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X-Ray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96923" y="1909751"/>
            <a:ext cx="1593669" cy="1593669"/>
          </a:xfrm>
          <a:prstGeom prst="ellipse">
            <a:avLst/>
          </a:prstGeom>
          <a:solidFill>
            <a:srgbClr val="8EB4E3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7" name="Group 76"/>
          <p:cNvGrpSpPr/>
          <p:nvPr/>
        </p:nvGrpSpPr>
        <p:grpSpPr>
          <a:xfrm>
            <a:off x="5141877" y="1898302"/>
            <a:ext cx="1546499" cy="1546499"/>
            <a:chOff x="5468906" y="1650240"/>
            <a:chExt cx="1546499" cy="1546499"/>
          </a:xfrm>
        </p:grpSpPr>
        <p:sp>
          <p:nvSpPr>
            <p:cNvPr id="7" name="Dodecagon 6"/>
            <p:cNvSpPr/>
            <p:nvPr/>
          </p:nvSpPr>
          <p:spPr>
            <a:xfrm>
              <a:off x="5468906" y="1650240"/>
              <a:ext cx="1546499" cy="1546499"/>
            </a:xfrm>
            <a:prstGeom prst="dodecag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>
              <a:stCxn id="7" idx="6"/>
              <a:endCxn id="7" idx="0"/>
            </p:cNvCxnSpPr>
            <p:nvPr/>
          </p:nvCxnSpPr>
          <p:spPr>
            <a:xfrm flipV="1">
              <a:off x="5676108" y="1857442"/>
              <a:ext cx="1132095" cy="113209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7" idx="7"/>
              <a:endCxn id="7" idx="1"/>
            </p:cNvCxnSpPr>
            <p:nvPr/>
          </p:nvCxnSpPr>
          <p:spPr>
            <a:xfrm flipV="1">
              <a:off x="5468906" y="2216287"/>
              <a:ext cx="1546499" cy="41440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7" idx="8"/>
              <a:endCxn id="7" idx="2"/>
            </p:cNvCxnSpPr>
            <p:nvPr/>
          </p:nvCxnSpPr>
          <p:spPr>
            <a:xfrm>
              <a:off x="5468906" y="2216287"/>
              <a:ext cx="1546499" cy="41440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7" idx="9"/>
              <a:endCxn id="7" idx="3"/>
            </p:cNvCxnSpPr>
            <p:nvPr/>
          </p:nvCxnSpPr>
          <p:spPr>
            <a:xfrm>
              <a:off x="5676108" y="1857442"/>
              <a:ext cx="1132095" cy="113209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7" idx="10"/>
              <a:endCxn id="7" idx="4"/>
            </p:cNvCxnSpPr>
            <p:nvPr/>
          </p:nvCxnSpPr>
          <p:spPr>
            <a:xfrm>
              <a:off x="6034953" y="1650240"/>
              <a:ext cx="414405" cy="1546499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7" idx="11"/>
              <a:endCxn id="7" idx="5"/>
            </p:cNvCxnSpPr>
            <p:nvPr/>
          </p:nvCxnSpPr>
          <p:spPr>
            <a:xfrm flipH="1">
              <a:off x="6034953" y="1650240"/>
              <a:ext cx="414405" cy="1546499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7467185" y="1877800"/>
            <a:ext cx="1550669" cy="1587502"/>
            <a:chOff x="6024361" y="3541488"/>
            <a:chExt cx="1550669" cy="1587502"/>
          </a:xfrm>
        </p:grpSpPr>
        <p:grpSp>
          <p:nvGrpSpPr>
            <p:cNvPr id="25" name="Group 24"/>
            <p:cNvGrpSpPr/>
            <p:nvPr/>
          </p:nvGrpSpPr>
          <p:grpSpPr>
            <a:xfrm>
              <a:off x="6024361" y="3551013"/>
              <a:ext cx="744219" cy="1568452"/>
              <a:chOff x="3542031" y="2098673"/>
              <a:chExt cx="744219" cy="1568452"/>
            </a:xfr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</p:grpSpPr>
          <p:sp>
            <p:nvSpPr>
              <p:cNvPr id="26" name="Rectangle 25"/>
              <p:cNvSpPr/>
              <p:nvPr/>
            </p:nvSpPr>
            <p:spPr>
              <a:xfrm>
                <a:off x="3542031" y="2673349"/>
                <a:ext cx="45719" cy="409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3595518" y="2555874"/>
                <a:ext cx="45719" cy="6508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3649005" y="2447925"/>
                <a:ext cx="45719" cy="854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3702492" y="2368550"/>
                <a:ext cx="45719" cy="1022350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3755979" y="2314573"/>
                <a:ext cx="45719" cy="112395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809466" y="2266949"/>
                <a:ext cx="45719" cy="12287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866128" y="2225673"/>
                <a:ext cx="45719" cy="1304927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919615" y="2197099"/>
                <a:ext cx="45719" cy="1362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973102" y="2174874"/>
                <a:ext cx="45719" cy="1425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4026589" y="2152649"/>
                <a:ext cx="45719" cy="14605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4080076" y="2124074"/>
                <a:ext cx="45719" cy="15081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4133563" y="2111374"/>
                <a:ext cx="45719" cy="15335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4187050" y="2105023"/>
                <a:ext cx="45719" cy="15494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4240531" y="2098673"/>
                <a:ext cx="45719" cy="1568452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0" name="Rectangle 39"/>
            <p:cNvSpPr/>
            <p:nvPr/>
          </p:nvSpPr>
          <p:spPr>
            <a:xfrm>
              <a:off x="6776836" y="3541488"/>
              <a:ext cx="45719" cy="1587502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1" name="Group 40"/>
            <p:cNvGrpSpPr/>
            <p:nvPr/>
          </p:nvGrpSpPr>
          <p:grpSpPr>
            <a:xfrm rot="10800000">
              <a:off x="6830811" y="3551013"/>
              <a:ext cx="744219" cy="1568452"/>
              <a:chOff x="3542031" y="2098673"/>
              <a:chExt cx="744219" cy="1568452"/>
            </a:xfr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</p:grpSpPr>
          <p:sp>
            <p:nvSpPr>
              <p:cNvPr id="42" name="Rectangle 41"/>
              <p:cNvSpPr/>
              <p:nvPr/>
            </p:nvSpPr>
            <p:spPr>
              <a:xfrm>
                <a:off x="3542031" y="2673349"/>
                <a:ext cx="45719" cy="409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3595518" y="2555874"/>
                <a:ext cx="45719" cy="6508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3649005" y="2447925"/>
                <a:ext cx="45719" cy="854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3702492" y="2368550"/>
                <a:ext cx="45719" cy="1022350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3755979" y="2314573"/>
                <a:ext cx="45719" cy="112395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3809466" y="2266949"/>
                <a:ext cx="45719" cy="12287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3866128" y="2225673"/>
                <a:ext cx="45719" cy="1304927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3919615" y="2197099"/>
                <a:ext cx="45719" cy="1362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3973102" y="2174874"/>
                <a:ext cx="45719" cy="1425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4026589" y="2152649"/>
                <a:ext cx="45719" cy="14605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4080076" y="2124074"/>
                <a:ext cx="45719" cy="15081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4133563" y="2111374"/>
                <a:ext cx="45719" cy="15335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4187050" y="2105023"/>
                <a:ext cx="45719" cy="15494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4240531" y="2098673"/>
                <a:ext cx="45719" cy="1568452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6" name="Group 75"/>
          <p:cNvGrpSpPr/>
          <p:nvPr/>
        </p:nvGrpSpPr>
        <p:grpSpPr>
          <a:xfrm>
            <a:off x="2769400" y="1874717"/>
            <a:ext cx="1593669" cy="1593669"/>
            <a:chOff x="3013184" y="2099194"/>
            <a:chExt cx="1593669" cy="1593669"/>
          </a:xfrm>
        </p:grpSpPr>
        <p:sp>
          <p:nvSpPr>
            <p:cNvPr id="64" name="Oval 63"/>
            <p:cNvSpPr/>
            <p:nvPr/>
          </p:nvSpPr>
          <p:spPr>
            <a:xfrm>
              <a:off x="3013184" y="2099194"/>
              <a:ext cx="1593669" cy="15936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3078498" y="2164508"/>
              <a:ext cx="1463040" cy="146304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3152521" y="2237660"/>
              <a:ext cx="1314995" cy="1316736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3224802" y="2310812"/>
              <a:ext cx="1170432" cy="117043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3284238" y="2370248"/>
              <a:ext cx="1051560" cy="105156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3361962" y="2447972"/>
              <a:ext cx="896112" cy="8961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3435114" y="2521124"/>
              <a:ext cx="749808" cy="74980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3508266" y="2594276"/>
              <a:ext cx="603504" cy="603504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3590562" y="2676572"/>
              <a:ext cx="438912" cy="4389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3659142" y="2745152"/>
              <a:ext cx="301752" cy="30175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3745109" y="2831119"/>
              <a:ext cx="129819" cy="12981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735057" y="3855720"/>
            <a:ext cx="917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3223833" y="3855720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Rings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5565417" y="3855720"/>
            <a:ext cx="69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Slices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7823174" y="385572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468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Ring By Ring Timelapse</a:t>
            </a:r>
            <a:endParaRPr lang="en-US" dirty="0"/>
          </a:p>
        </p:txBody>
      </p:sp>
      <p:grpSp>
        <p:nvGrpSpPr>
          <p:cNvPr id="60" name="Group 59"/>
          <p:cNvGrpSpPr/>
          <p:nvPr/>
        </p:nvGrpSpPr>
        <p:grpSpPr>
          <a:xfrm>
            <a:off x="7006120" y="1869637"/>
            <a:ext cx="1593669" cy="1593669"/>
            <a:chOff x="3013184" y="2099194"/>
            <a:chExt cx="1593669" cy="1593669"/>
          </a:xfrm>
        </p:grpSpPr>
        <p:sp>
          <p:nvSpPr>
            <p:cNvPr id="61" name="Oval 60"/>
            <p:cNvSpPr/>
            <p:nvPr/>
          </p:nvSpPr>
          <p:spPr>
            <a:xfrm>
              <a:off x="3013184" y="2099194"/>
              <a:ext cx="1593669" cy="15936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3078498" y="2164508"/>
              <a:ext cx="1463040" cy="146304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3152521" y="2237660"/>
              <a:ext cx="1314995" cy="1316736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3224802" y="2310812"/>
              <a:ext cx="1170432" cy="117043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3284238" y="2370248"/>
              <a:ext cx="1051560" cy="105156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3361962" y="2447972"/>
              <a:ext cx="896112" cy="8961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3435114" y="2521124"/>
              <a:ext cx="749808" cy="74980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3508266" y="2594276"/>
              <a:ext cx="603504" cy="603504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3590562" y="2676572"/>
              <a:ext cx="438912" cy="4389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3659142" y="2745152"/>
              <a:ext cx="301752" cy="30175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3745109" y="2831119"/>
              <a:ext cx="129819" cy="12981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726244" y="2291567"/>
            <a:ext cx="749808" cy="749808"/>
            <a:chOff x="3086343" y="2291567"/>
            <a:chExt cx="749808" cy="749808"/>
          </a:xfrm>
        </p:grpSpPr>
        <p:sp>
          <p:nvSpPr>
            <p:cNvPr id="97" name="Oval 96"/>
            <p:cNvSpPr/>
            <p:nvPr/>
          </p:nvSpPr>
          <p:spPr>
            <a:xfrm>
              <a:off x="3086343" y="2291567"/>
              <a:ext cx="749808" cy="74980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>
            <a:xfrm>
              <a:off x="3159495" y="2364719"/>
              <a:ext cx="603504" cy="603504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>
            <a:xfrm>
              <a:off x="3241791" y="2447015"/>
              <a:ext cx="438912" cy="4389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>
              <a:off x="3310371" y="2515595"/>
              <a:ext cx="301752" cy="30175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>
            <a:xfrm>
              <a:off x="3396338" y="2601562"/>
              <a:ext cx="129819" cy="12981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108451" y="2447015"/>
            <a:ext cx="438912" cy="438912"/>
            <a:chOff x="1070938" y="2447015"/>
            <a:chExt cx="438912" cy="438912"/>
          </a:xfrm>
        </p:grpSpPr>
        <p:sp>
          <p:nvSpPr>
            <p:cNvPr id="111" name="Oval 110"/>
            <p:cNvSpPr/>
            <p:nvPr/>
          </p:nvSpPr>
          <p:spPr>
            <a:xfrm>
              <a:off x="1070938" y="2447015"/>
              <a:ext cx="438912" cy="4389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1139518" y="2515595"/>
              <a:ext cx="301752" cy="30175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>
              <a:off x="1225485" y="2601562"/>
              <a:ext cx="129819" cy="12981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4692446" y="2081255"/>
            <a:ext cx="1170432" cy="1170432"/>
            <a:chOff x="3224802" y="2310812"/>
            <a:chExt cx="1170432" cy="1170432"/>
          </a:xfrm>
        </p:grpSpPr>
        <p:sp>
          <p:nvSpPr>
            <p:cNvPr id="118" name="Oval 117"/>
            <p:cNvSpPr/>
            <p:nvPr/>
          </p:nvSpPr>
          <p:spPr>
            <a:xfrm>
              <a:off x="3224802" y="2310812"/>
              <a:ext cx="1170432" cy="117043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>
            <a:xfrm>
              <a:off x="3284238" y="2370248"/>
              <a:ext cx="1051560" cy="105156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/>
            <p:cNvSpPr/>
            <p:nvPr/>
          </p:nvSpPr>
          <p:spPr>
            <a:xfrm>
              <a:off x="3361962" y="2447972"/>
              <a:ext cx="896112" cy="8961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>
              <a:off x="3435114" y="2521124"/>
              <a:ext cx="749808" cy="74980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/>
            <p:cNvSpPr/>
            <p:nvPr/>
          </p:nvSpPr>
          <p:spPr>
            <a:xfrm>
              <a:off x="3508266" y="2594276"/>
              <a:ext cx="603504" cy="603504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/>
            <p:cNvSpPr/>
            <p:nvPr/>
          </p:nvSpPr>
          <p:spPr>
            <a:xfrm>
              <a:off x="3590562" y="2676572"/>
              <a:ext cx="438912" cy="4389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/>
            <p:nvPr/>
          </p:nvSpPr>
          <p:spPr>
            <a:xfrm>
              <a:off x="3659142" y="2745152"/>
              <a:ext cx="301752" cy="30175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/>
            <p:cNvSpPr/>
            <p:nvPr/>
          </p:nvSpPr>
          <p:spPr>
            <a:xfrm>
              <a:off x="3745109" y="2831119"/>
              <a:ext cx="129819" cy="12981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036076" y="3794517"/>
            <a:ext cx="583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25%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7452625" y="3794517"/>
            <a:ext cx="700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100%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2809317" y="3794517"/>
            <a:ext cx="583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50%</a:t>
            </a:r>
            <a:endParaRPr lang="en-US" dirty="0"/>
          </a:p>
        </p:txBody>
      </p:sp>
      <p:sp>
        <p:nvSpPr>
          <p:cNvPr id="128" name="TextBox 127"/>
          <p:cNvSpPr txBox="1"/>
          <p:nvPr/>
        </p:nvSpPr>
        <p:spPr>
          <a:xfrm>
            <a:off x="4985831" y="3794517"/>
            <a:ext cx="583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75%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172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6889397" y="1999902"/>
            <a:ext cx="1546499" cy="1546499"/>
            <a:chOff x="5468906" y="1650240"/>
            <a:chExt cx="1546499" cy="1546499"/>
          </a:xfrm>
        </p:grpSpPr>
        <p:sp>
          <p:nvSpPr>
            <p:cNvPr id="7" name="Dodecagon 6"/>
            <p:cNvSpPr/>
            <p:nvPr/>
          </p:nvSpPr>
          <p:spPr>
            <a:xfrm>
              <a:off x="5468906" y="1650240"/>
              <a:ext cx="1546499" cy="1546499"/>
            </a:xfrm>
            <a:prstGeom prst="dodecag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>
              <a:stCxn id="7" idx="6"/>
              <a:endCxn id="7" idx="0"/>
            </p:cNvCxnSpPr>
            <p:nvPr/>
          </p:nvCxnSpPr>
          <p:spPr>
            <a:xfrm flipV="1">
              <a:off x="5676108" y="1857442"/>
              <a:ext cx="1132095" cy="113209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7" idx="7"/>
              <a:endCxn id="7" idx="1"/>
            </p:cNvCxnSpPr>
            <p:nvPr/>
          </p:nvCxnSpPr>
          <p:spPr>
            <a:xfrm flipV="1">
              <a:off x="5468906" y="2216287"/>
              <a:ext cx="1546499" cy="41440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7" idx="8"/>
              <a:endCxn id="7" idx="2"/>
            </p:cNvCxnSpPr>
            <p:nvPr/>
          </p:nvCxnSpPr>
          <p:spPr>
            <a:xfrm>
              <a:off x="5468906" y="2216287"/>
              <a:ext cx="1546499" cy="41440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7" idx="9"/>
              <a:endCxn id="7" idx="3"/>
            </p:cNvCxnSpPr>
            <p:nvPr/>
          </p:nvCxnSpPr>
          <p:spPr>
            <a:xfrm>
              <a:off x="5676108" y="1857442"/>
              <a:ext cx="1132095" cy="113209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7" idx="10"/>
              <a:endCxn id="7" idx="4"/>
            </p:cNvCxnSpPr>
            <p:nvPr/>
          </p:nvCxnSpPr>
          <p:spPr>
            <a:xfrm>
              <a:off x="6034953" y="1650240"/>
              <a:ext cx="414405" cy="1546499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7" idx="11"/>
              <a:endCxn id="7" idx="5"/>
            </p:cNvCxnSpPr>
            <p:nvPr/>
          </p:nvCxnSpPr>
          <p:spPr>
            <a:xfrm flipH="1">
              <a:off x="6034953" y="1650240"/>
              <a:ext cx="414405" cy="1546499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 rot="3399631">
            <a:off x="-513950" y="1121897"/>
            <a:ext cx="2624431" cy="2711439"/>
            <a:chOff x="-788819" y="1150329"/>
            <a:chExt cx="2624431" cy="2711439"/>
          </a:xfrm>
        </p:grpSpPr>
        <p:grpSp>
          <p:nvGrpSpPr>
            <p:cNvPr id="11" name="Group 10"/>
            <p:cNvGrpSpPr/>
            <p:nvPr/>
          </p:nvGrpSpPr>
          <p:grpSpPr>
            <a:xfrm>
              <a:off x="-788819" y="1931512"/>
              <a:ext cx="2590685" cy="1546499"/>
              <a:chOff x="26298" y="1969422"/>
              <a:chExt cx="2590685" cy="1546499"/>
            </a:xfrm>
          </p:grpSpPr>
          <p:grpSp>
            <p:nvGrpSpPr>
              <p:cNvPr id="94" name="Group 93"/>
              <p:cNvGrpSpPr/>
              <p:nvPr/>
            </p:nvGrpSpPr>
            <p:grpSpPr>
              <a:xfrm>
                <a:off x="864517" y="1969422"/>
                <a:ext cx="1546499" cy="1546499"/>
                <a:chOff x="5468906" y="1650240"/>
                <a:chExt cx="1546499" cy="1546499"/>
              </a:xfrm>
            </p:grpSpPr>
            <p:sp>
              <p:nvSpPr>
                <p:cNvPr id="95" name="Dodecagon 94"/>
                <p:cNvSpPr/>
                <p:nvPr/>
              </p:nvSpPr>
              <p:spPr>
                <a:xfrm>
                  <a:off x="5468906" y="1650240"/>
                  <a:ext cx="1546499" cy="1546499"/>
                </a:xfrm>
                <a:prstGeom prst="dodecagon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96" name="Straight Connector 95"/>
                <p:cNvCxnSpPr>
                  <a:stCxn id="95" idx="6"/>
                  <a:endCxn id="95" idx="0"/>
                </p:cNvCxnSpPr>
                <p:nvPr/>
              </p:nvCxnSpPr>
              <p:spPr>
                <a:xfrm flipV="1">
                  <a:off x="5676108" y="1857442"/>
                  <a:ext cx="1132095" cy="1132095"/>
                </a:xfrm>
                <a:prstGeom prst="line">
                  <a:avLst/>
                </a:prstGeom>
                <a:ln w="9525" cmpd="sng">
                  <a:solidFill>
                    <a:schemeClr val="bg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/>
                <p:cNvCxnSpPr>
                  <a:stCxn id="95" idx="7"/>
                  <a:endCxn id="95" idx="1"/>
                </p:cNvCxnSpPr>
                <p:nvPr/>
              </p:nvCxnSpPr>
              <p:spPr>
                <a:xfrm flipV="1">
                  <a:off x="5468906" y="2216287"/>
                  <a:ext cx="1546499" cy="414405"/>
                </a:xfrm>
                <a:prstGeom prst="line">
                  <a:avLst/>
                </a:prstGeom>
                <a:ln w="9525" cmpd="sng">
                  <a:solidFill>
                    <a:schemeClr val="bg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>
                  <a:stCxn id="95" idx="8"/>
                  <a:endCxn id="95" idx="2"/>
                </p:cNvCxnSpPr>
                <p:nvPr/>
              </p:nvCxnSpPr>
              <p:spPr>
                <a:xfrm>
                  <a:off x="5468906" y="2216287"/>
                  <a:ext cx="1546499" cy="414405"/>
                </a:xfrm>
                <a:prstGeom prst="line">
                  <a:avLst/>
                </a:prstGeom>
                <a:ln w="9525" cmpd="sng">
                  <a:solidFill>
                    <a:schemeClr val="bg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>
                  <a:stCxn id="95" idx="9"/>
                  <a:endCxn id="95" idx="3"/>
                </p:cNvCxnSpPr>
                <p:nvPr/>
              </p:nvCxnSpPr>
              <p:spPr>
                <a:xfrm>
                  <a:off x="5676108" y="1857442"/>
                  <a:ext cx="1132095" cy="1132095"/>
                </a:xfrm>
                <a:prstGeom prst="line">
                  <a:avLst/>
                </a:prstGeom>
                <a:ln w="9525" cmpd="sng">
                  <a:solidFill>
                    <a:schemeClr val="bg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/>
                <p:cNvCxnSpPr>
                  <a:stCxn id="95" idx="10"/>
                  <a:endCxn id="95" idx="4"/>
                </p:cNvCxnSpPr>
                <p:nvPr/>
              </p:nvCxnSpPr>
              <p:spPr>
                <a:xfrm>
                  <a:off x="6034953" y="1650240"/>
                  <a:ext cx="414405" cy="1546499"/>
                </a:xfrm>
                <a:prstGeom prst="line">
                  <a:avLst/>
                </a:prstGeom>
                <a:ln w="9525" cmpd="sng">
                  <a:solidFill>
                    <a:schemeClr val="bg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>
                  <a:stCxn id="95" idx="11"/>
                  <a:endCxn id="95" idx="5"/>
                </p:cNvCxnSpPr>
                <p:nvPr/>
              </p:nvCxnSpPr>
              <p:spPr>
                <a:xfrm flipH="1">
                  <a:off x="6034953" y="1650240"/>
                  <a:ext cx="414405" cy="1546499"/>
                </a:xfrm>
                <a:prstGeom prst="line">
                  <a:avLst/>
                </a:prstGeom>
                <a:ln w="9525" cmpd="sng">
                  <a:solidFill>
                    <a:schemeClr val="bg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" name="Right Triangle 4"/>
              <p:cNvSpPr/>
              <p:nvPr/>
            </p:nvSpPr>
            <p:spPr>
              <a:xfrm rot="18750918">
                <a:off x="660212" y="1361720"/>
                <a:ext cx="1322858" cy="2590685"/>
              </a:xfrm>
              <a:prstGeom prst="rtTriangl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2" name="Right Triangle 101"/>
            <p:cNvSpPr/>
            <p:nvPr/>
          </p:nvSpPr>
          <p:spPr>
            <a:xfrm rot="893071" flipH="1">
              <a:off x="236108" y="1150329"/>
              <a:ext cx="1599504" cy="2711439"/>
            </a:xfrm>
            <a:prstGeom prst="rtTriangle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249686" y="1969208"/>
            <a:ext cx="1688613" cy="1692151"/>
            <a:chOff x="2766510" y="1931299"/>
            <a:chExt cx="1688613" cy="1692151"/>
          </a:xfrm>
        </p:grpSpPr>
        <p:grpSp>
          <p:nvGrpSpPr>
            <p:cNvPr id="86" name="Group 85"/>
            <p:cNvGrpSpPr/>
            <p:nvPr/>
          </p:nvGrpSpPr>
          <p:grpSpPr>
            <a:xfrm>
              <a:off x="2872810" y="2010062"/>
              <a:ext cx="1546499" cy="1546499"/>
              <a:chOff x="5468906" y="1650240"/>
              <a:chExt cx="1546499" cy="1546499"/>
            </a:xfrm>
          </p:grpSpPr>
          <p:sp>
            <p:nvSpPr>
              <p:cNvPr id="87" name="Dodecagon 86"/>
              <p:cNvSpPr/>
              <p:nvPr/>
            </p:nvSpPr>
            <p:spPr>
              <a:xfrm>
                <a:off x="5468906" y="1650240"/>
                <a:ext cx="1546499" cy="15464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8" name="Straight Connector 87"/>
              <p:cNvCxnSpPr>
                <a:stCxn id="87" idx="6"/>
                <a:endCxn id="87" idx="0"/>
              </p:cNvCxnSpPr>
              <p:nvPr/>
            </p:nvCxnSpPr>
            <p:spPr>
              <a:xfrm flipV="1">
                <a:off x="5676108" y="1857442"/>
                <a:ext cx="1132095" cy="1132095"/>
              </a:xfrm>
              <a:prstGeom prst="line">
                <a:avLst/>
              </a:prstGeom>
              <a:ln w="9525" cmpd="sng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>
                <a:stCxn id="87" idx="7"/>
                <a:endCxn id="87" idx="1"/>
              </p:cNvCxnSpPr>
              <p:nvPr/>
            </p:nvCxnSpPr>
            <p:spPr>
              <a:xfrm flipV="1">
                <a:off x="5468906" y="2216287"/>
                <a:ext cx="1546499" cy="414405"/>
              </a:xfrm>
              <a:prstGeom prst="line">
                <a:avLst/>
              </a:prstGeom>
              <a:ln w="9525" cmpd="sng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>
                <a:stCxn id="87" idx="8"/>
                <a:endCxn id="87" idx="2"/>
              </p:cNvCxnSpPr>
              <p:nvPr/>
            </p:nvCxnSpPr>
            <p:spPr>
              <a:xfrm>
                <a:off x="5468906" y="2216287"/>
                <a:ext cx="1546499" cy="414405"/>
              </a:xfrm>
              <a:prstGeom prst="line">
                <a:avLst/>
              </a:prstGeom>
              <a:ln w="9525" cmpd="sng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>
                <a:stCxn id="87" idx="9"/>
                <a:endCxn id="87" idx="3"/>
              </p:cNvCxnSpPr>
              <p:nvPr/>
            </p:nvCxnSpPr>
            <p:spPr>
              <a:xfrm>
                <a:off x="5676108" y="1857442"/>
                <a:ext cx="1132095" cy="1132095"/>
              </a:xfrm>
              <a:prstGeom prst="line">
                <a:avLst/>
              </a:prstGeom>
              <a:ln w="9525" cmpd="sng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>
                <a:stCxn id="87" idx="10"/>
                <a:endCxn id="87" idx="4"/>
              </p:cNvCxnSpPr>
              <p:nvPr/>
            </p:nvCxnSpPr>
            <p:spPr>
              <a:xfrm>
                <a:off x="6034953" y="1650240"/>
                <a:ext cx="414405" cy="1546499"/>
              </a:xfrm>
              <a:prstGeom prst="line">
                <a:avLst/>
              </a:prstGeom>
              <a:ln w="9525" cmpd="sng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>
                <a:stCxn id="87" idx="11"/>
                <a:endCxn id="87" idx="5"/>
              </p:cNvCxnSpPr>
              <p:nvPr/>
            </p:nvCxnSpPr>
            <p:spPr>
              <a:xfrm flipH="1">
                <a:off x="6034953" y="1650240"/>
                <a:ext cx="414405" cy="1546499"/>
              </a:xfrm>
              <a:prstGeom prst="line">
                <a:avLst/>
              </a:prstGeom>
              <a:ln w="9525" cmpd="sng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3" name="Right Triangle 102"/>
            <p:cNvSpPr/>
            <p:nvPr/>
          </p:nvSpPr>
          <p:spPr>
            <a:xfrm rot="19811872">
              <a:off x="2766510" y="1931299"/>
              <a:ext cx="1688613" cy="1692151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659554" y="1979582"/>
            <a:ext cx="1546499" cy="1734864"/>
            <a:chOff x="4881103" y="1979582"/>
            <a:chExt cx="1546499" cy="1734864"/>
          </a:xfrm>
        </p:grpSpPr>
        <p:grpSp>
          <p:nvGrpSpPr>
            <p:cNvPr id="60" name="Group 59"/>
            <p:cNvGrpSpPr/>
            <p:nvPr/>
          </p:nvGrpSpPr>
          <p:grpSpPr>
            <a:xfrm>
              <a:off x="4881103" y="1979582"/>
              <a:ext cx="1546499" cy="1546499"/>
              <a:chOff x="5468906" y="1650240"/>
              <a:chExt cx="1546499" cy="1546499"/>
            </a:xfrm>
          </p:grpSpPr>
          <p:sp>
            <p:nvSpPr>
              <p:cNvPr id="61" name="Dodecagon 60"/>
              <p:cNvSpPr/>
              <p:nvPr/>
            </p:nvSpPr>
            <p:spPr>
              <a:xfrm>
                <a:off x="5468906" y="1650240"/>
                <a:ext cx="1546499" cy="15464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3" name="Straight Connector 62"/>
              <p:cNvCxnSpPr>
                <a:stCxn id="61" idx="6"/>
                <a:endCxn id="61" idx="0"/>
              </p:cNvCxnSpPr>
              <p:nvPr/>
            </p:nvCxnSpPr>
            <p:spPr>
              <a:xfrm flipV="1">
                <a:off x="5676108" y="1857442"/>
                <a:ext cx="1132095" cy="1132095"/>
              </a:xfrm>
              <a:prstGeom prst="line">
                <a:avLst/>
              </a:prstGeom>
              <a:ln w="9525" cmpd="sng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>
                <a:stCxn id="61" idx="7"/>
                <a:endCxn id="61" idx="1"/>
              </p:cNvCxnSpPr>
              <p:nvPr/>
            </p:nvCxnSpPr>
            <p:spPr>
              <a:xfrm flipV="1">
                <a:off x="5468906" y="2216287"/>
                <a:ext cx="1546499" cy="414405"/>
              </a:xfrm>
              <a:prstGeom prst="line">
                <a:avLst/>
              </a:prstGeom>
              <a:ln w="9525" cmpd="sng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>
                <a:stCxn id="61" idx="8"/>
                <a:endCxn id="61" idx="2"/>
              </p:cNvCxnSpPr>
              <p:nvPr/>
            </p:nvCxnSpPr>
            <p:spPr>
              <a:xfrm>
                <a:off x="5468906" y="2216287"/>
                <a:ext cx="1546499" cy="414405"/>
              </a:xfrm>
              <a:prstGeom prst="line">
                <a:avLst/>
              </a:prstGeom>
              <a:ln w="9525" cmpd="sng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>
                <a:stCxn id="61" idx="9"/>
                <a:endCxn id="61" idx="3"/>
              </p:cNvCxnSpPr>
              <p:nvPr/>
            </p:nvCxnSpPr>
            <p:spPr>
              <a:xfrm>
                <a:off x="5676108" y="1857442"/>
                <a:ext cx="1132095" cy="1132095"/>
              </a:xfrm>
              <a:prstGeom prst="line">
                <a:avLst/>
              </a:prstGeom>
              <a:ln w="9525" cmpd="sng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>
                <a:stCxn id="61" idx="10"/>
                <a:endCxn id="61" idx="4"/>
              </p:cNvCxnSpPr>
              <p:nvPr/>
            </p:nvCxnSpPr>
            <p:spPr>
              <a:xfrm>
                <a:off x="6034953" y="1650240"/>
                <a:ext cx="414405" cy="1546499"/>
              </a:xfrm>
              <a:prstGeom prst="line">
                <a:avLst/>
              </a:prstGeom>
              <a:ln w="9525" cmpd="sng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>
                <a:stCxn id="61" idx="11"/>
                <a:endCxn id="61" idx="5"/>
              </p:cNvCxnSpPr>
              <p:nvPr/>
            </p:nvCxnSpPr>
            <p:spPr>
              <a:xfrm flipH="1">
                <a:off x="6034953" y="1650240"/>
                <a:ext cx="414405" cy="1546499"/>
              </a:xfrm>
              <a:prstGeom prst="line">
                <a:avLst/>
              </a:prstGeom>
              <a:ln w="9525" cmpd="sng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Rectangle 7"/>
            <p:cNvSpPr/>
            <p:nvPr/>
          </p:nvSpPr>
          <p:spPr>
            <a:xfrm rot="908838">
              <a:off x="5535775" y="2858645"/>
              <a:ext cx="855801" cy="855801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06219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X-Ray</a:t>
            </a:r>
            <a:endParaRPr lang="en-US" dirty="0"/>
          </a:p>
        </p:txBody>
      </p:sp>
      <p:grpSp>
        <p:nvGrpSpPr>
          <p:cNvPr id="62" name="Group 61"/>
          <p:cNvGrpSpPr/>
          <p:nvPr/>
        </p:nvGrpSpPr>
        <p:grpSpPr>
          <a:xfrm>
            <a:off x="6676963" y="4569571"/>
            <a:ext cx="1550669" cy="1587502"/>
            <a:chOff x="6024361" y="3541488"/>
            <a:chExt cx="1550669" cy="1587502"/>
          </a:xfrm>
        </p:grpSpPr>
        <p:grpSp>
          <p:nvGrpSpPr>
            <p:cNvPr id="25" name="Group 24"/>
            <p:cNvGrpSpPr/>
            <p:nvPr/>
          </p:nvGrpSpPr>
          <p:grpSpPr>
            <a:xfrm>
              <a:off x="6024361" y="3551013"/>
              <a:ext cx="744219" cy="1568452"/>
              <a:chOff x="3542031" y="2098673"/>
              <a:chExt cx="744219" cy="1568452"/>
            </a:xfr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</p:grpSpPr>
          <p:sp>
            <p:nvSpPr>
              <p:cNvPr id="26" name="Rectangle 25"/>
              <p:cNvSpPr/>
              <p:nvPr/>
            </p:nvSpPr>
            <p:spPr>
              <a:xfrm>
                <a:off x="3542031" y="2673349"/>
                <a:ext cx="45719" cy="409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3595518" y="2555874"/>
                <a:ext cx="45719" cy="6508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3649005" y="2447925"/>
                <a:ext cx="45719" cy="854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3702492" y="2368550"/>
                <a:ext cx="45719" cy="1022350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3755979" y="2314573"/>
                <a:ext cx="45719" cy="112395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809466" y="2266949"/>
                <a:ext cx="45719" cy="12287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866128" y="2225673"/>
                <a:ext cx="45719" cy="1304927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919615" y="2197099"/>
                <a:ext cx="45719" cy="1362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973102" y="2174874"/>
                <a:ext cx="45719" cy="1425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4026589" y="2152649"/>
                <a:ext cx="45719" cy="14605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4080076" y="2124074"/>
                <a:ext cx="45719" cy="15081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4133563" y="2111374"/>
                <a:ext cx="45719" cy="15335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4187050" y="2105023"/>
                <a:ext cx="45719" cy="15494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4240531" y="2098673"/>
                <a:ext cx="45719" cy="1568452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0" name="Rectangle 39"/>
            <p:cNvSpPr/>
            <p:nvPr/>
          </p:nvSpPr>
          <p:spPr>
            <a:xfrm>
              <a:off x="6776836" y="3541488"/>
              <a:ext cx="45719" cy="1587502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1" name="Group 40"/>
            <p:cNvGrpSpPr/>
            <p:nvPr/>
          </p:nvGrpSpPr>
          <p:grpSpPr>
            <a:xfrm rot="10800000">
              <a:off x="6830811" y="3551013"/>
              <a:ext cx="744219" cy="1568452"/>
              <a:chOff x="3542031" y="2098673"/>
              <a:chExt cx="744219" cy="1568452"/>
            </a:xfr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</p:grpSpPr>
          <p:sp>
            <p:nvSpPr>
              <p:cNvPr id="42" name="Rectangle 41"/>
              <p:cNvSpPr/>
              <p:nvPr/>
            </p:nvSpPr>
            <p:spPr>
              <a:xfrm>
                <a:off x="3542031" y="2673349"/>
                <a:ext cx="45719" cy="409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3595518" y="2555874"/>
                <a:ext cx="45719" cy="6508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3649005" y="2447925"/>
                <a:ext cx="45719" cy="854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3702492" y="2368550"/>
                <a:ext cx="45719" cy="1022350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3755979" y="2314573"/>
                <a:ext cx="45719" cy="112395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3809466" y="2266949"/>
                <a:ext cx="45719" cy="12287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3866128" y="2225673"/>
                <a:ext cx="45719" cy="1304927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3919615" y="2197099"/>
                <a:ext cx="45719" cy="1362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3973102" y="2174874"/>
                <a:ext cx="45719" cy="1425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4026589" y="2152649"/>
                <a:ext cx="45719" cy="14605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4080076" y="2124074"/>
                <a:ext cx="45719" cy="15081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4133563" y="2111374"/>
                <a:ext cx="45719" cy="15335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4187050" y="2105023"/>
                <a:ext cx="45719" cy="15494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4240531" y="2098673"/>
                <a:ext cx="45719" cy="1568452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0" name="Group 59"/>
          <p:cNvGrpSpPr/>
          <p:nvPr/>
        </p:nvGrpSpPr>
        <p:grpSpPr>
          <a:xfrm>
            <a:off x="4335341" y="4583682"/>
            <a:ext cx="1119598" cy="1587502"/>
            <a:chOff x="6024361" y="3541488"/>
            <a:chExt cx="1119598" cy="1587502"/>
          </a:xfrm>
        </p:grpSpPr>
        <p:grpSp>
          <p:nvGrpSpPr>
            <p:cNvPr id="61" name="Group 60"/>
            <p:cNvGrpSpPr/>
            <p:nvPr/>
          </p:nvGrpSpPr>
          <p:grpSpPr>
            <a:xfrm>
              <a:off x="6024361" y="3551013"/>
              <a:ext cx="744219" cy="1568452"/>
              <a:chOff x="3542031" y="2098673"/>
              <a:chExt cx="744219" cy="1568452"/>
            </a:xfr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</p:grpSpPr>
          <p:sp>
            <p:nvSpPr>
              <p:cNvPr id="96" name="Rectangle 95"/>
              <p:cNvSpPr/>
              <p:nvPr/>
            </p:nvSpPr>
            <p:spPr>
              <a:xfrm>
                <a:off x="3542031" y="2673349"/>
                <a:ext cx="45719" cy="409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3595518" y="2555874"/>
                <a:ext cx="45719" cy="6508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3649005" y="2447925"/>
                <a:ext cx="45719" cy="854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3702492" y="2368550"/>
                <a:ext cx="45719" cy="1022350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3755979" y="2314573"/>
                <a:ext cx="45719" cy="112395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3809466" y="2266949"/>
                <a:ext cx="45719" cy="12287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3866128" y="2225673"/>
                <a:ext cx="45719" cy="1304927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3919615" y="2197099"/>
                <a:ext cx="45719" cy="1362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3973102" y="2174874"/>
                <a:ext cx="45719" cy="1425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4026589" y="2152649"/>
                <a:ext cx="45719" cy="14605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4080076" y="2124074"/>
                <a:ext cx="45719" cy="15081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4133563" y="2111374"/>
                <a:ext cx="45719" cy="15335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4187050" y="2105023"/>
                <a:ext cx="45719" cy="15494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4240531" y="2098673"/>
                <a:ext cx="45719" cy="1568452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3" name="Rectangle 62"/>
            <p:cNvSpPr/>
            <p:nvPr/>
          </p:nvSpPr>
          <p:spPr>
            <a:xfrm>
              <a:off x="6776836" y="3541488"/>
              <a:ext cx="45719" cy="1587502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5" name="Group 74"/>
            <p:cNvGrpSpPr/>
            <p:nvPr/>
          </p:nvGrpSpPr>
          <p:grpSpPr>
            <a:xfrm rot="10800000">
              <a:off x="6830811" y="3551013"/>
              <a:ext cx="313148" cy="1568452"/>
              <a:chOff x="3973102" y="2098673"/>
              <a:chExt cx="313148" cy="1568452"/>
            </a:xfr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</p:grpSpPr>
          <p:sp>
            <p:nvSpPr>
              <p:cNvPr id="90" name="Rectangle 89"/>
              <p:cNvSpPr/>
              <p:nvPr/>
            </p:nvSpPr>
            <p:spPr>
              <a:xfrm>
                <a:off x="3973102" y="2174874"/>
                <a:ext cx="45719" cy="1425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4026589" y="2152649"/>
                <a:ext cx="45719" cy="14605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080076" y="2124074"/>
                <a:ext cx="45719" cy="15081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4133563" y="2111374"/>
                <a:ext cx="45719" cy="15335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4187050" y="2105023"/>
                <a:ext cx="45719" cy="15494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4240531" y="2098673"/>
                <a:ext cx="45719" cy="1568452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43" name="Group 142"/>
          <p:cNvGrpSpPr/>
          <p:nvPr/>
        </p:nvGrpSpPr>
        <p:grpSpPr>
          <a:xfrm>
            <a:off x="777260" y="4710729"/>
            <a:ext cx="369816" cy="1304927"/>
            <a:chOff x="3542031" y="2225673"/>
            <a:chExt cx="369816" cy="1304927"/>
          </a:xfr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  <a:tileRect/>
          </a:gradFill>
        </p:grpSpPr>
        <p:sp>
          <p:nvSpPr>
            <p:cNvPr id="160" name="Rectangle 159"/>
            <p:cNvSpPr/>
            <p:nvPr/>
          </p:nvSpPr>
          <p:spPr>
            <a:xfrm>
              <a:off x="3542031" y="2673349"/>
              <a:ext cx="45719" cy="409575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3595518" y="2555874"/>
              <a:ext cx="45719" cy="650875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3649005" y="2447925"/>
              <a:ext cx="45719" cy="854075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3702492" y="2368550"/>
              <a:ext cx="45719" cy="1022350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3755979" y="2314573"/>
              <a:ext cx="45719" cy="1123951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3809466" y="2266949"/>
              <a:ext cx="45719" cy="1228726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3866128" y="2225673"/>
              <a:ext cx="45719" cy="1304927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4" name="Group 173"/>
          <p:cNvGrpSpPr/>
          <p:nvPr/>
        </p:nvGrpSpPr>
        <p:grpSpPr>
          <a:xfrm>
            <a:off x="2369099" y="4593970"/>
            <a:ext cx="744219" cy="1568452"/>
            <a:chOff x="3542031" y="2098673"/>
            <a:chExt cx="744219" cy="1568452"/>
          </a:xfr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  <a:tileRect/>
          </a:gradFill>
        </p:grpSpPr>
        <p:sp>
          <p:nvSpPr>
            <p:cNvPr id="175" name="Rectangle 174"/>
            <p:cNvSpPr/>
            <p:nvPr/>
          </p:nvSpPr>
          <p:spPr>
            <a:xfrm>
              <a:off x="3542031" y="2673349"/>
              <a:ext cx="45719" cy="409575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3595518" y="2555874"/>
              <a:ext cx="45719" cy="650875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3649005" y="2447925"/>
              <a:ext cx="45719" cy="854075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3702492" y="2368550"/>
              <a:ext cx="45719" cy="1022350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3755979" y="2314573"/>
              <a:ext cx="45719" cy="1123951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3809466" y="2266949"/>
              <a:ext cx="45719" cy="1228726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3866128" y="2225673"/>
              <a:ext cx="45719" cy="1304927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3919615" y="2197099"/>
              <a:ext cx="45719" cy="1362075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3973102" y="2174874"/>
              <a:ext cx="45719" cy="1425575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4026589" y="2152649"/>
              <a:ext cx="45719" cy="1460501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4080076" y="2124074"/>
              <a:ext cx="45719" cy="1508126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4133563" y="2111374"/>
              <a:ext cx="45719" cy="1533526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4187050" y="2105023"/>
              <a:ext cx="45719" cy="1549401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4240531" y="2098673"/>
              <a:ext cx="45719" cy="1568452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23522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820375" y="275082"/>
            <a:ext cx="1593669" cy="1593669"/>
            <a:chOff x="3013184" y="2099194"/>
            <a:chExt cx="1593669" cy="1593669"/>
          </a:xfrm>
        </p:grpSpPr>
        <p:sp>
          <p:nvSpPr>
            <p:cNvPr id="5" name="Oval 4"/>
            <p:cNvSpPr/>
            <p:nvPr/>
          </p:nvSpPr>
          <p:spPr>
            <a:xfrm>
              <a:off x="3013184" y="2099194"/>
              <a:ext cx="1593669" cy="15936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78498" y="2164508"/>
              <a:ext cx="1463040" cy="146304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152521" y="2237660"/>
              <a:ext cx="1314995" cy="1316736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224802" y="2310812"/>
              <a:ext cx="1170432" cy="117043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284238" y="2370248"/>
              <a:ext cx="1051560" cy="105156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361962" y="2447972"/>
              <a:ext cx="896112" cy="8961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435114" y="2521124"/>
              <a:ext cx="749808" cy="74980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508266" y="2594276"/>
              <a:ext cx="603504" cy="603504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3590562" y="2676572"/>
              <a:ext cx="438912" cy="4389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659142" y="2745152"/>
              <a:ext cx="301752" cy="30175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745109" y="2831119"/>
              <a:ext cx="129819" cy="12981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843960" y="3058236"/>
            <a:ext cx="1546499" cy="1546499"/>
            <a:chOff x="5468906" y="1650240"/>
            <a:chExt cx="1546499" cy="1546499"/>
          </a:xfrm>
        </p:grpSpPr>
        <p:sp>
          <p:nvSpPr>
            <p:cNvPr id="36" name="Dodecagon 35"/>
            <p:cNvSpPr/>
            <p:nvPr/>
          </p:nvSpPr>
          <p:spPr>
            <a:xfrm>
              <a:off x="5468906" y="1650240"/>
              <a:ext cx="1546499" cy="1546499"/>
            </a:xfrm>
            <a:prstGeom prst="dodecag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/>
            <p:cNvCxnSpPr>
              <a:stCxn id="36" idx="6"/>
              <a:endCxn id="36" idx="0"/>
            </p:cNvCxnSpPr>
            <p:nvPr/>
          </p:nvCxnSpPr>
          <p:spPr>
            <a:xfrm flipV="1">
              <a:off x="5676108" y="1857442"/>
              <a:ext cx="1132095" cy="113209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36" idx="7"/>
              <a:endCxn id="36" idx="1"/>
            </p:cNvCxnSpPr>
            <p:nvPr/>
          </p:nvCxnSpPr>
          <p:spPr>
            <a:xfrm flipV="1">
              <a:off x="5468906" y="2216287"/>
              <a:ext cx="1546499" cy="41440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36" idx="8"/>
              <a:endCxn id="36" idx="2"/>
            </p:cNvCxnSpPr>
            <p:nvPr/>
          </p:nvCxnSpPr>
          <p:spPr>
            <a:xfrm>
              <a:off x="5468906" y="2216287"/>
              <a:ext cx="1546499" cy="41440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36" idx="9"/>
              <a:endCxn id="36" idx="3"/>
            </p:cNvCxnSpPr>
            <p:nvPr/>
          </p:nvCxnSpPr>
          <p:spPr>
            <a:xfrm>
              <a:off x="5676108" y="1857442"/>
              <a:ext cx="1132095" cy="113209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36" idx="10"/>
              <a:endCxn id="36" idx="4"/>
            </p:cNvCxnSpPr>
            <p:nvPr/>
          </p:nvCxnSpPr>
          <p:spPr>
            <a:xfrm>
              <a:off x="6034953" y="1650240"/>
              <a:ext cx="414405" cy="1546499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36" idx="11"/>
              <a:endCxn id="36" idx="5"/>
            </p:cNvCxnSpPr>
            <p:nvPr/>
          </p:nvCxnSpPr>
          <p:spPr>
            <a:xfrm flipH="1">
              <a:off x="6034953" y="1650240"/>
              <a:ext cx="414405" cy="1546499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6841875" y="5627905"/>
            <a:ext cx="1550669" cy="1587502"/>
            <a:chOff x="6024361" y="3541488"/>
            <a:chExt cx="1550669" cy="1587502"/>
          </a:xfrm>
        </p:grpSpPr>
        <p:grpSp>
          <p:nvGrpSpPr>
            <p:cNvPr id="76" name="Group 75"/>
            <p:cNvGrpSpPr/>
            <p:nvPr/>
          </p:nvGrpSpPr>
          <p:grpSpPr>
            <a:xfrm>
              <a:off x="6024361" y="3551013"/>
              <a:ext cx="744219" cy="1568452"/>
              <a:chOff x="3542031" y="2098673"/>
              <a:chExt cx="744219" cy="1568452"/>
            </a:xfr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</p:grpSpPr>
          <p:sp>
            <p:nvSpPr>
              <p:cNvPr id="93" name="Rectangle 92"/>
              <p:cNvSpPr/>
              <p:nvPr/>
            </p:nvSpPr>
            <p:spPr>
              <a:xfrm>
                <a:off x="3542031" y="2673349"/>
                <a:ext cx="45719" cy="409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3595518" y="2555874"/>
                <a:ext cx="45719" cy="6508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3649005" y="2447925"/>
                <a:ext cx="45719" cy="854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3702492" y="2368550"/>
                <a:ext cx="45719" cy="1022350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3755979" y="2314573"/>
                <a:ext cx="45719" cy="112395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3809466" y="2266949"/>
                <a:ext cx="45719" cy="12287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3866128" y="2225673"/>
                <a:ext cx="45719" cy="1304927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3919615" y="2197099"/>
                <a:ext cx="45719" cy="1362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3973102" y="2174874"/>
                <a:ext cx="45719" cy="1425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4026589" y="2152649"/>
                <a:ext cx="45719" cy="14605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4080076" y="2124074"/>
                <a:ext cx="45719" cy="15081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4133563" y="2111374"/>
                <a:ext cx="45719" cy="15335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4187050" y="2105023"/>
                <a:ext cx="45719" cy="15494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4240531" y="2098673"/>
                <a:ext cx="45719" cy="1568452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7" name="Rectangle 76"/>
            <p:cNvSpPr/>
            <p:nvPr/>
          </p:nvSpPr>
          <p:spPr>
            <a:xfrm>
              <a:off x="6776836" y="3541488"/>
              <a:ext cx="45719" cy="1587502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8" name="Group 77"/>
            <p:cNvGrpSpPr/>
            <p:nvPr/>
          </p:nvGrpSpPr>
          <p:grpSpPr>
            <a:xfrm rot="10800000">
              <a:off x="6830811" y="3551013"/>
              <a:ext cx="744219" cy="1568452"/>
              <a:chOff x="3542031" y="2098673"/>
              <a:chExt cx="744219" cy="1568452"/>
            </a:xfr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</p:grpSpPr>
          <p:sp>
            <p:nvSpPr>
              <p:cNvPr id="79" name="Rectangle 78"/>
              <p:cNvSpPr/>
              <p:nvPr/>
            </p:nvSpPr>
            <p:spPr>
              <a:xfrm>
                <a:off x="3542031" y="2673349"/>
                <a:ext cx="45719" cy="409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595518" y="2555874"/>
                <a:ext cx="45719" cy="6508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3649005" y="2447925"/>
                <a:ext cx="45719" cy="854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3702492" y="2368550"/>
                <a:ext cx="45719" cy="1022350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3755979" y="2314573"/>
                <a:ext cx="45719" cy="112395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3809466" y="2266949"/>
                <a:ext cx="45719" cy="12287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3866128" y="2225673"/>
                <a:ext cx="45719" cy="1304927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3919615" y="2197099"/>
                <a:ext cx="45719" cy="1362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3973102" y="2174874"/>
                <a:ext cx="45719" cy="1425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4026589" y="2152649"/>
                <a:ext cx="45719" cy="14605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4080076" y="2124074"/>
                <a:ext cx="45719" cy="15081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4133563" y="2111374"/>
                <a:ext cx="45719" cy="15335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4187050" y="2105023"/>
                <a:ext cx="45719" cy="15494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4240531" y="2098673"/>
                <a:ext cx="45719" cy="1568452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6" name="Group 25"/>
          <p:cNvGrpSpPr/>
          <p:nvPr/>
        </p:nvGrpSpPr>
        <p:grpSpPr>
          <a:xfrm>
            <a:off x="4440471" y="486700"/>
            <a:ext cx="1170432" cy="1170432"/>
            <a:chOff x="3224802" y="2310812"/>
            <a:chExt cx="1170432" cy="1170432"/>
          </a:xfrm>
        </p:grpSpPr>
        <p:sp>
          <p:nvSpPr>
            <p:cNvPr id="27" name="Oval 26"/>
            <p:cNvSpPr/>
            <p:nvPr/>
          </p:nvSpPr>
          <p:spPr>
            <a:xfrm>
              <a:off x="3224802" y="2310812"/>
              <a:ext cx="1170432" cy="117043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3284238" y="2370248"/>
              <a:ext cx="1051560" cy="105156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3361962" y="2447972"/>
              <a:ext cx="896112" cy="8961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3435114" y="2521124"/>
              <a:ext cx="749808" cy="74980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3508266" y="2594276"/>
              <a:ext cx="603504" cy="603504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3590562" y="2676572"/>
              <a:ext cx="438912" cy="4389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3659142" y="2745152"/>
              <a:ext cx="301752" cy="30175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3745109" y="2831119"/>
              <a:ext cx="129819" cy="12981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4481634" y="3023805"/>
            <a:ext cx="1546499" cy="1734864"/>
            <a:chOff x="4881103" y="1979582"/>
            <a:chExt cx="1546499" cy="1734864"/>
          </a:xfrm>
        </p:grpSpPr>
        <p:grpSp>
          <p:nvGrpSpPr>
            <p:cNvPr id="66" name="Group 65"/>
            <p:cNvGrpSpPr/>
            <p:nvPr/>
          </p:nvGrpSpPr>
          <p:grpSpPr>
            <a:xfrm>
              <a:off x="4881103" y="1979582"/>
              <a:ext cx="1546499" cy="1546499"/>
              <a:chOff x="5468906" y="1650240"/>
              <a:chExt cx="1546499" cy="1546499"/>
            </a:xfrm>
          </p:grpSpPr>
          <p:sp>
            <p:nvSpPr>
              <p:cNvPr id="68" name="Dodecagon 67"/>
              <p:cNvSpPr/>
              <p:nvPr/>
            </p:nvSpPr>
            <p:spPr>
              <a:xfrm>
                <a:off x="5468906" y="1650240"/>
                <a:ext cx="1546499" cy="15464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9" name="Straight Connector 68"/>
              <p:cNvCxnSpPr>
                <a:stCxn id="68" idx="6"/>
                <a:endCxn id="68" idx="0"/>
              </p:cNvCxnSpPr>
              <p:nvPr/>
            </p:nvCxnSpPr>
            <p:spPr>
              <a:xfrm flipV="1">
                <a:off x="5676108" y="1857442"/>
                <a:ext cx="1132095" cy="1132095"/>
              </a:xfrm>
              <a:prstGeom prst="line">
                <a:avLst/>
              </a:prstGeom>
              <a:ln w="9525" cmpd="sng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>
                <a:stCxn id="68" idx="7"/>
                <a:endCxn id="68" idx="1"/>
              </p:cNvCxnSpPr>
              <p:nvPr/>
            </p:nvCxnSpPr>
            <p:spPr>
              <a:xfrm flipV="1">
                <a:off x="5468906" y="2216287"/>
                <a:ext cx="1546499" cy="414405"/>
              </a:xfrm>
              <a:prstGeom prst="line">
                <a:avLst/>
              </a:prstGeom>
              <a:ln w="9525" cmpd="sng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>
                <a:stCxn id="68" idx="8"/>
                <a:endCxn id="68" idx="2"/>
              </p:cNvCxnSpPr>
              <p:nvPr/>
            </p:nvCxnSpPr>
            <p:spPr>
              <a:xfrm>
                <a:off x="5468906" y="2216287"/>
                <a:ext cx="1546499" cy="414405"/>
              </a:xfrm>
              <a:prstGeom prst="line">
                <a:avLst/>
              </a:prstGeom>
              <a:ln w="9525" cmpd="sng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>
                <a:stCxn id="68" idx="9"/>
                <a:endCxn id="68" idx="3"/>
              </p:cNvCxnSpPr>
              <p:nvPr/>
            </p:nvCxnSpPr>
            <p:spPr>
              <a:xfrm>
                <a:off x="5676108" y="1857442"/>
                <a:ext cx="1132095" cy="1132095"/>
              </a:xfrm>
              <a:prstGeom prst="line">
                <a:avLst/>
              </a:prstGeom>
              <a:ln w="9525" cmpd="sng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>
                <a:stCxn id="68" idx="10"/>
                <a:endCxn id="68" idx="4"/>
              </p:cNvCxnSpPr>
              <p:nvPr/>
            </p:nvCxnSpPr>
            <p:spPr>
              <a:xfrm>
                <a:off x="6034953" y="1650240"/>
                <a:ext cx="414405" cy="1546499"/>
              </a:xfrm>
              <a:prstGeom prst="line">
                <a:avLst/>
              </a:prstGeom>
              <a:ln w="9525" cmpd="sng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>
                <a:stCxn id="68" idx="11"/>
                <a:endCxn id="68" idx="5"/>
              </p:cNvCxnSpPr>
              <p:nvPr/>
            </p:nvCxnSpPr>
            <p:spPr>
              <a:xfrm flipH="1">
                <a:off x="6034953" y="1650240"/>
                <a:ext cx="414405" cy="1546499"/>
              </a:xfrm>
              <a:prstGeom prst="line">
                <a:avLst/>
              </a:prstGeom>
              <a:ln w="9525" cmpd="sng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" name="Rectangle 66"/>
            <p:cNvSpPr/>
            <p:nvPr/>
          </p:nvSpPr>
          <p:spPr>
            <a:xfrm rot="908838">
              <a:off x="5535775" y="2858645"/>
              <a:ext cx="855801" cy="855801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4442389" y="5627905"/>
            <a:ext cx="1119598" cy="1587502"/>
            <a:chOff x="6024361" y="3541488"/>
            <a:chExt cx="1119598" cy="1587502"/>
          </a:xfrm>
        </p:grpSpPr>
        <p:grpSp>
          <p:nvGrpSpPr>
            <p:cNvPr id="108" name="Group 107"/>
            <p:cNvGrpSpPr/>
            <p:nvPr/>
          </p:nvGrpSpPr>
          <p:grpSpPr>
            <a:xfrm>
              <a:off x="6024361" y="3551013"/>
              <a:ext cx="744219" cy="1568452"/>
              <a:chOff x="3542031" y="2098673"/>
              <a:chExt cx="744219" cy="1568452"/>
            </a:xfr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</p:grpSpPr>
          <p:sp>
            <p:nvSpPr>
              <p:cNvPr id="117" name="Rectangle 116"/>
              <p:cNvSpPr/>
              <p:nvPr/>
            </p:nvSpPr>
            <p:spPr>
              <a:xfrm>
                <a:off x="3542031" y="2673349"/>
                <a:ext cx="45719" cy="409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3595518" y="2555874"/>
                <a:ext cx="45719" cy="6508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3649005" y="2447925"/>
                <a:ext cx="45719" cy="854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3702492" y="2368550"/>
                <a:ext cx="45719" cy="1022350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3755979" y="2314573"/>
                <a:ext cx="45719" cy="112395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3809466" y="2266949"/>
                <a:ext cx="45719" cy="12287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3866128" y="2225673"/>
                <a:ext cx="45719" cy="1304927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3919615" y="2197099"/>
                <a:ext cx="45719" cy="13620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3973102" y="2174874"/>
                <a:ext cx="45719" cy="1425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4026589" y="2152649"/>
                <a:ext cx="45719" cy="14605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4080076" y="2124074"/>
                <a:ext cx="45719" cy="15081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4133563" y="2111374"/>
                <a:ext cx="45719" cy="15335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4187050" y="2105023"/>
                <a:ext cx="45719" cy="15494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4240531" y="2098673"/>
                <a:ext cx="45719" cy="1568452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9" name="Rectangle 108"/>
            <p:cNvSpPr/>
            <p:nvPr/>
          </p:nvSpPr>
          <p:spPr>
            <a:xfrm>
              <a:off x="6776836" y="3541488"/>
              <a:ext cx="45719" cy="1587502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0" name="Group 109"/>
            <p:cNvGrpSpPr/>
            <p:nvPr/>
          </p:nvGrpSpPr>
          <p:grpSpPr>
            <a:xfrm rot="10800000">
              <a:off x="6830811" y="3551013"/>
              <a:ext cx="313148" cy="1568452"/>
              <a:chOff x="3973102" y="2098673"/>
              <a:chExt cx="313148" cy="1568452"/>
            </a:xfr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</p:grpSpPr>
          <p:sp>
            <p:nvSpPr>
              <p:cNvPr id="111" name="Rectangle 110"/>
              <p:cNvSpPr/>
              <p:nvPr/>
            </p:nvSpPr>
            <p:spPr>
              <a:xfrm>
                <a:off x="3973102" y="2174874"/>
                <a:ext cx="45719" cy="1425575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4026589" y="2152649"/>
                <a:ext cx="45719" cy="14605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4080076" y="2124074"/>
                <a:ext cx="45719" cy="15081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4133563" y="2111374"/>
                <a:ext cx="45719" cy="1533526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4187050" y="2105023"/>
                <a:ext cx="45719" cy="1549401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4240531" y="2098673"/>
                <a:ext cx="45719" cy="1568452"/>
              </a:xfrm>
              <a:prstGeom prst="rect">
                <a:avLst/>
              </a:prstGeom>
              <a:grpFill/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2" name="Group 21"/>
          <p:cNvGrpSpPr/>
          <p:nvPr/>
        </p:nvGrpSpPr>
        <p:grpSpPr>
          <a:xfrm>
            <a:off x="832807" y="852460"/>
            <a:ext cx="438912" cy="438912"/>
            <a:chOff x="1070938" y="2447015"/>
            <a:chExt cx="438912" cy="438912"/>
          </a:xfrm>
        </p:grpSpPr>
        <p:sp>
          <p:nvSpPr>
            <p:cNvPr id="23" name="Oval 22"/>
            <p:cNvSpPr/>
            <p:nvPr/>
          </p:nvSpPr>
          <p:spPr>
            <a:xfrm>
              <a:off x="1070938" y="2447015"/>
              <a:ext cx="438912" cy="4389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1139518" y="2515595"/>
              <a:ext cx="301752" cy="30175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1225485" y="2601562"/>
              <a:ext cx="129819" cy="12981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/>
          <p:cNvGrpSpPr/>
          <p:nvPr/>
        </p:nvGrpSpPr>
        <p:grpSpPr>
          <a:xfrm rot="3399631">
            <a:off x="-477862" y="2172319"/>
            <a:ext cx="2614279" cy="2711439"/>
            <a:chOff x="-788819" y="1143649"/>
            <a:chExt cx="2614279" cy="2711439"/>
          </a:xfrm>
        </p:grpSpPr>
        <p:grpSp>
          <p:nvGrpSpPr>
            <p:cNvPr id="44" name="Group 43"/>
            <p:cNvGrpSpPr/>
            <p:nvPr/>
          </p:nvGrpSpPr>
          <p:grpSpPr>
            <a:xfrm>
              <a:off x="-788819" y="1931512"/>
              <a:ext cx="2590685" cy="1546499"/>
              <a:chOff x="26298" y="1969422"/>
              <a:chExt cx="2590685" cy="1546499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864517" y="1969422"/>
                <a:ext cx="1546499" cy="1546499"/>
                <a:chOff x="5468906" y="1650240"/>
                <a:chExt cx="1546499" cy="1546499"/>
              </a:xfrm>
            </p:grpSpPr>
            <p:sp>
              <p:nvSpPr>
                <p:cNvPr id="48" name="Dodecagon 47"/>
                <p:cNvSpPr/>
                <p:nvPr/>
              </p:nvSpPr>
              <p:spPr>
                <a:xfrm>
                  <a:off x="5468906" y="1650240"/>
                  <a:ext cx="1546499" cy="1546499"/>
                </a:xfrm>
                <a:prstGeom prst="dodecagon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9" name="Straight Connector 48"/>
                <p:cNvCxnSpPr>
                  <a:stCxn id="48" idx="6"/>
                  <a:endCxn id="48" idx="0"/>
                </p:cNvCxnSpPr>
                <p:nvPr/>
              </p:nvCxnSpPr>
              <p:spPr>
                <a:xfrm flipV="1">
                  <a:off x="5676108" y="1857442"/>
                  <a:ext cx="1132095" cy="1132095"/>
                </a:xfrm>
                <a:prstGeom prst="line">
                  <a:avLst/>
                </a:prstGeom>
                <a:ln w="9525" cmpd="sng">
                  <a:solidFill>
                    <a:schemeClr val="bg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>
                  <a:stCxn id="48" idx="7"/>
                  <a:endCxn id="48" idx="1"/>
                </p:cNvCxnSpPr>
                <p:nvPr/>
              </p:nvCxnSpPr>
              <p:spPr>
                <a:xfrm flipV="1">
                  <a:off x="5468906" y="2216287"/>
                  <a:ext cx="1546499" cy="414405"/>
                </a:xfrm>
                <a:prstGeom prst="line">
                  <a:avLst/>
                </a:prstGeom>
                <a:ln w="9525" cmpd="sng">
                  <a:solidFill>
                    <a:schemeClr val="bg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>
                  <a:stCxn id="48" idx="8"/>
                  <a:endCxn id="48" idx="2"/>
                </p:cNvCxnSpPr>
                <p:nvPr/>
              </p:nvCxnSpPr>
              <p:spPr>
                <a:xfrm>
                  <a:off x="5468906" y="2216287"/>
                  <a:ext cx="1546499" cy="414405"/>
                </a:xfrm>
                <a:prstGeom prst="line">
                  <a:avLst/>
                </a:prstGeom>
                <a:ln w="9525" cmpd="sng">
                  <a:solidFill>
                    <a:schemeClr val="bg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>
                  <a:stCxn id="48" idx="9"/>
                  <a:endCxn id="48" idx="3"/>
                </p:cNvCxnSpPr>
                <p:nvPr/>
              </p:nvCxnSpPr>
              <p:spPr>
                <a:xfrm>
                  <a:off x="5676108" y="1857442"/>
                  <a:ext cx="1132095" cy="1132095"/>
                </a:xfrm>
                <a:prstGeom prst="line">
                  <a:avLst/>
                </a:prstGeom>
                <a:ln w="9525" cmpd="sng">
                  <a:solidFill>
                    <a:schemeClr val="bg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>
                  <a:stCxn id="48" idx="10"/>
                  <a:endCxn id="48" idx="4"/>
                </p:cNvCxnSpPr>
                <p:nvPr/>
              </p:nvCxnSpPr>
              <p:spPr>
                <a:xfrm>
                  <a:off x="6034953" y="1650240"/>
                  <a:ext cx="414405" cy="1546499"/>
                </a:xfrm>
                <a:prstGeom prst="line">
                  <a:avLst/>
                </a:prstGeom>
                <a:ln w="9525" cmpd="sng">
                  <a:solidFill>
                    <a:schemeClr val="bg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>
                  <a:stCxn id="48" idx="11"/>
                  <a:endCxn id="48" idx="5"/>
                </p:cNvCxnSpPr>
                <p:nvPr/>
              </p:nvCxnSpPr>
              <p:spPr>
                <a:xfrm flipH="1">
                  <a:off x="6034953" y="1650240"/>
                  <a:ext cx="414405" cy="1546499"/>
                </a:xfrm>
                <a:prstGeom prst="line">
                  <a:avLst/>
                </a:prstGeom>
                <a:ln w="9525" cmpd="sng">
                  <a:solidFill>
                    <a:schemeClr val="bg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7" name="Right Triangle 46"/>
              <p:cNvSpPr/>
              <p:nvPr/>
            </p:nvSpPr>
            <p:spPr>
              <a:xfrm rot="18750918">
                <a:off x="660212" y="1361720"/>
                <a:ext cx="1322858" cy="2590685"/>
              </a:xfrm>
              <a:prstGeom prst="rtTriangl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Right Triangle 44"/>
            <p:cNvSpPr/>
            <p:nvPr/>
          </p:nvSpPr>
          <p:spPr>
            <a:xfrm rot="893071" flipH="1">
              <a:off x="225956" y="1143649"/>
              <a:ext cx="1599504" cy="2711439"/>
            </a:xfrm>
            <a:prstGeom prst="rtTriangle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768578" y="5769063"/>
            <a:ext cx="369816" cy="1304927"/>
            <a:chOff x="3542031" y="2225673"/>
            <a:chExt cx="369816" cy="1304927"/>
          </a:xfr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  <a:tileRect/>
          </a:gradFill>
        </p:grpSpPr>
        <p:sp>
          <p:nvSpPr>
            <p:cNvPr id="132" name="Rectangle 131"/>
            <p:cNvSpPr/>
            <p:nvPr/>
          </p:nvSpPr>
          <p:spPr>
            <a:xfrm>
              <a:off x="3542031" y="2673349"/>
              <a:ext cx="45719" cy="409575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3595518" y="2555874"/>
              <a:ext cx="45719" cy="650875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3649005" y="2447925"/>
              <a:ext cx="45719" cy="854075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3702492" y="2368550"/>
              <a:ext cx="45719" cy="1022350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3755979" y="2314573"/>
              <a:ext cx="45719" cy="1123951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3809466" y="2266949"/>
              <a:ext cx="45719" cy="1228726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3866128" y="2225673"/>
              <a:ext cx="45719" cy="1304927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481191" y="697012"/>
            <a:ext cx="749808" cy="749808"/>
            <a:chOff x="3086343" y="2291567"/>
            <a:chExt cx="749808" cy="749808"/>
          </a:xfrm>
        </p:grpSpPr>
        <p:sp>
          <p:nvSpPr>
            <p:cNvPr id="17" name="Oval 16"/>
            <p:cNvSpPr/>
            <p:nvPr/>
          </p:nvSpPr>
          <p:spPr>
            <a:xfrm>
              <a:off x="3086343" y="2291567"/>
              <a:ext cx="749808" cy="74980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3159495" y="2364719"/>
              <a:ext cx="603504" cy="603504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3241791" y="2447015"/>
              <a:ext cx="438912" cy="4389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3310371" y="2515595"/>
              <a:ext cx="301752" cy="30175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3396338" y="2601562"/>
              <a:ext cx="129819" cy="12981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2268892" y="3027542"/>
            <a:ext cx="1688613" cy="1692151"/>
            <a:chOff x="2766510" y="1931299"/>
            <a:chExt cx="1688613" cy="1692151"/>
          </a:xfrm>
        </p:grpSpPr>
        <p:grpSp>
          <p:nvGrpSpPr>
            <p:cNvPr id="56" name="Group 55"/>
            <p:cNvGrpSpPr/>
            <p:nvPr/>
          </p:nvGrpSpPr>
          <p:grpSpPr>
            <a:xfrm>
              <a:off x="2872810" y="2010062"/>
              <a:ext cx="1546499" cy="1546499"/>
              <a:chOff x="5468906" y="1650240"/>
              <a:chExt cx="1546499" cy="1546499"/>
            </a:xfrm>
          </p:grpSpPr>
          <p:sp>
            <p:nvSpPr>
              <p:cNvPr id="58" name="Dodecagon 57"/>
              <p:cNvSpPr/>
              <p:nvPr/>
            </p:nvSpPr>
            <p:spPr>
              <a:xfrm>
                <a:off x="5468906" y="1650240"/>
                <a:ext cx="1546499" cy="15464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9" name="Straight Connector 58"/>
              <p:cNvCxnSpPr>
                <a:stCxn id="58" idx="6"/>
                <a:endCxn id="58" idx="0"/>
              </p:cNvCxnSpPr>
              <p:nvPr/>
            </p:nvCxnSpPr>
            <p:spPr>
              <a:xfrm flipV="1">
                <a:off x="5676108" y="1857442"/>
                <a:ext cx="1132095" cy="1132095"/>
              </a:xfrm>
              <a:prstGeom prst="line">
                <a:avLst/>
              </a:prstGeom>
              <a:ln w="9525" cmpd="sng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>
                <a:stCxn id="58" idx="7"/>
                <a:endCxn id="58" idx="1"/>
              </p:cNvCxnSpPr>
              <p:nvPr/>
            </p:nvCxnSpPr>
            <p:spPr>
              <a:xfrm flipV="1">
                <a:off x="5468906" y="2216287"/>
                <a:ext cx="1546499" cy="414405"/>
              </a:xfrm>
              <a:prstGeom prst="line">
                <a:avLst/>
              </a:prstGeom>
              <a:ln w="9525" cmpd="sng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>
                <a:stCxn id="58" idx="8"/>
                <a:endCxn id="58" idx="2"/>
              </p:cNvCxnSpPr>
              <p:nvPr/>
            </p:nvCxnSpPr>
            <p:spPr>
              <a:xfrm>
                <a:off x="5468906" y="2216287"/>
                <a:ext cx="1546499" cy="414405"/>
              </a:xfrm>
              <a:prstGeom prst="line">
                <a:avLst/>
              </a:prstGeom>
              <a:ln w="9525" cmpd="sng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>
                <a:stCxn id="58" idx="9"/>
                <a:endCxn id="58" idx="3"/>
              </p:cNvCxnSpPr>
              <p:nvPr/>
            </p:nvCxnSpPr>
            <p:spPr>
              <a:xfrm>
                <a:off x="5676108" y="1857442"/>
                <a:ext cx="1132095" cy="1132095"/>
              </a:xfrm>
              <a:prstGeom prst="line">
                <a:avLst/>
              </a:prstGeom>
              <a:ln w="9525" cmpd="sng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>
                <a:stCxn id="58" idx="10"/>
                <a:endCxn id="58" idx="4"/>
              </p:cNvCxnSpPr>
              <p:nvPr/>
            </p:nvCxnSpPr>
            <p:spPr>
              <a:xfrm>
                <a:off x="6034953" y="1650240"/>
                <a:ext cx="414405" cy="1546499"/>
              </a:xfrm>
              <a:prstGeom prst="line">
                <a:avLst/>
              </a:prstGeom>
              <a:ln w="9525" cmpd="sng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>
                <a:stCxn id="58" idx="11"/>
                <a:endCxn id="58" idx="5"/>
              </p:cNvCxnSpPr>
              <p:nvPr/>
            </p:nvCxnSpPr>
            <p:spPr>
              <a:xfrm flipH="1">
                <a:off x="6034953" y="1650240"/>
                <a:ext cx="414405" cy="1546499"/>
              </a:xfrm>
              <a:prstGeom prst="line">
                <a:avLst/>
              </a:prstGeom>
              <a:ln w="9525" cmpd="sng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7" name="Right Triangle 56"/>
            <p:cNvSpPr/>
            <p:nvPr/>
          </p:nvSpPr>
          <p:spPr>
            <a:xfrm rot="19811872">
              <a:off x="2766510" y="1931299"/>
              <a:ext cx="1688613" cy="1692151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9" name="Group 138"/>
          <p:cNvGrpSpPr/>
          <p:nvPr/>
        </p:nvGrpSpPr>
        <p:grpSpPr>
          <a:xfrm>
            <a:off x="2418282" y="5652304"/>
            <a:ext cx="744219" cy="1568452"/>
            <a:chOff x="3542031" y="2098673"/>
            <a:chExt cx="744219" cy="1568452"/>
          </a:xfr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  <a:tileRect/>
          </a:gradFill>
        </p:grpSpPr>
        <p:sp>
          <p:nvSpPr>
            <p:cNvPr id="140" name="Rectangle 139"/>
            <p:cNvSpPr/>
            <p:nvPr/>
          </p:nvSpPr>
          <p:spPr>
            <a:xfrm>
              <a:off x="3542031" y="2673349"/>
              <a:ext cx="45719" cy="409575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3595518" y="2555874"/>
              <a:ext cx="45719" cy="650875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3649005" y="2447925"/>
              <a:ext cx="45719" cy="854075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3702492" y="2368550"/>
              <a:ext cx="45719" cy="1022350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3755979" y="2314573"/>
              <a:ext cx="45719" cy="1123951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3809466" y="2266949"/>
              <a:ext cx="45719" cy="1228726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3866128" y="2225673"/>
              <a:ext cx="45719" cy="1304927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3919615" y="2197099"/>
              <a:ext cx="45719" cy="1362075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3973102" y="2174874"/>
              <a:ext cx="45719" cy="1425575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4026589" y="2152649"/>
              <a:ext cx="45719" cy="1460501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4080076" y="2124074"/>
              <a:ext cx="45719" cy="1508126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4133563" y="2111374"/>
              <a:ext cx="45719" cy="1533526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4187050" y="2105023"/>
              <a:ext cx="45719" cy="1549401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4240531" y="2098673"/>
              <a:ext cx="45719" cy="1568452"/>
            </a:xfrm>
            <a:prstGeom prst="rect">
              <a:avLst/>
            </a:pr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Right Triangle 157"/>
          <p:cNvSpPr/>
          <p:nvPr/>
        </p:nvSpPr>
        <p:spPr>
          <a:xfrm rot="9633082" flipH="1">
            <a:off x="-7041" y="2732536"/>
            <a:ext cx="1599504" cy="2711439"/>
          </a:xfrm>
          <a:prstGeom prst="rtTriangle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92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1650993" y="2288877"/>
            <a:ext cx="1593669" cy="1593669"/>
            <a:chOff x="3013184" y="2099194"/>
            <a:chExt cx="1593669" cy="1593669"/>
          </a:xfrm>
        </p:grpSpPr>
        <p:sp>
          <p:nvSpPr>
            <p:cNvPr id="64" name="Oval 63"/>
            <p:cNvSpPr/>
            <p:nvPr/>
          </p:nvSpPr>
          <p:spPr>
            <a:xfrm>
              <a:off x="3013184" y="2099194"/>
              <a:ext cx="1593669" cy="159366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3078498" y="2164508"/>
              <a:ext cx="1463040" cy="146304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3152521" y="2237660"/>
              <a:ext cx="1314995" cy="1316736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3224802" y="2310812"/>
              <a:ext cx="1170432" cy="117043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3284238" y="2370248"/>
              <a:ext cx="1051560" cy="105156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3361962" y="2447972"/>
              <a:ext cx="896112" cy="8961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3435114" y="2521124"/>
              <a:ext cx="749808" cy="74980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3508266" y="2594276"/>
              <a:ext cx="603504" cy="603504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3590562" y="2676572"/>
              <a:ext cx="438912" cy="4389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3659142" y="2745152"/>
              <a:ext cx="301752" cy="30175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3745109" y="2831119"/>
              <a:ext cx="129819" cy="12981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1717040" y="4414520"/>
            <a:ext cx="75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Shape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4505038" y="1351280"/>
            <a:ext cx="2114344" cy="3136201"/>
            <a:chOff x="4505038" y="1351280"/>
            <a:chExt cx="2114344" cy="3136201"/>
          </a:xfrm>
        </p:grpSpPr>
        <p:cxnSp>
          <p:nvCxnSpPr>
            <p:cNvPr id="103" name="Straight Connector 102"/>
            <p:cNvCxnSpPr/>
            <p:nvPr/>
          </p:nvCxnSpPr>
          <p:spPr>
            <a:xfrm rot="5400000">
              <a:off x="3440416" y="3154276"/>
              <a:ext cx="2664822" cy="1588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V="1">
              <a:off x="4505038" y="4292325"/>
              <a:ext cx="2114344" cy="20191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4258127" y="2962612"/>
              <a:ext cx="2670231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rot="16200000" flipH="1">
              <a:off x="4308708" y="3095840"/>
              <a:ext cx="2403775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rot="5400000">
              <a:off x="4358000" y="3227783"/>
              <a:ext cx="2137319" cy="3557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rot="16200000" flipH="1">
              <a:off x="4407784" y="3362788"/>
              <a:ext cx="1870862" cy="2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rot="16200000" flipH="1">
              <a:off x="4459345" y="3496016"/>
              <a:ext cx="1604406" cy="2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16200000" flipH="1">
              <a:off x="4510907" y="3629244"/>
              <a:ext cx="1337950" cy="1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rot="16200000" flipH="1">
              <a:off x="4565303" y="3765307"/>
              <a:ext cx="1065825" cy="1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rot="16200000" flipH="1">
              <a:off x="4616374" y="3898044"/>
              <a:ext cx="799368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rot="16200000" flipH="1">
              <a:off x="4666952" y="4031272"/>
              <a:ext cx="532912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rot="16200000" flipH="1">
              <a:off x="4751545" y="4198515"/>
              <a:ext cx="198425" cy="985"/>
            </a:xfrm>
            <a:prstGeom prst="line">
              <a:avLst/>
            </a:prstGeom>
            <a:ln w="762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flipV="1">
              <a:off x="4765040" y="1351280"/>
              <a:ext cx="843280" cy="29464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19147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1290174" y="2045182"/>
            <a:ext cx="1546499" cy="1546499"/>
            <a:chOff x="5468906" y="1650240"/>
            <a:chExt cx="1546499" cy="1546499"/>
          </a:xfrm>
        </p:grpSpPr>
        <p:sp>
          <p:nvSpPr>
            <p:cNvPr id="27" name="Dodecagon 26"/>
            <p:cNvSpPr/>
            <p:nvPr/>
          </p:nvSpPr>
          <p:spPr>
            <a:xfrm>
              <a:off x="5468906" y="1650240"/>
              <a:ext cx="1546499" cy="1546499"/>
            </a:xfrm>
            <a:prstGeom prst="dodecag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>
              <a:stCxn id="27" idx="6"/>
              <a:endCxn id="27" idx="0"/>
            </p:cNvCxnSpPr>
            <p:nvPr/>
          </p:nvCxnSpPr>
          <p:spPr>
            <a:xfrm flipV="1">
              <a:off x="5676108" y="1857442"/>
              <a:ext cx="1132095" cy="113209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27" idx="7"/>
              <a:endCxn id="27" idx="1"/>
            </p:cNvCxnSpPr>
            <p:nvPr/>
          </p:nvCxnSpPr>
          <p:spPr>
            <a:xfrm flipV="1">
              <a:off x="5468906" y="2216287"/>
              <a:ext cx="1546499" cy="41440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27" idx="8"/>
              <a:endCxn id="27" idx="2"/>
            </p:cNvCxnSpPr>
            <p:nvPr/>
          </p:nvCxnSpPr>
          <p:spPr>
            <a:xfrm>
              <a:off x="5468906" y="2216287"/>
              <a:ext cx="1546499" cy="41440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27" idx="9"/>
              <a:endCxn id="27" idx="3"/>
            </p:cNvCxnSpPr>
            <p:nvPr/>
          </p:nvCxnSpPr>
          <p:spPr>
            <a:xfrm>
              <a:off x="5676108" y="1857442"/>
              <a:ext cx="1132095" cy="1132095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27" idx="10"/>
              <a:endCxn id="27" idx="4"/>
            </p:cNvCxnSpPr>
            <p:nvPr/>
          </p:nvCxnSpPr>
          <p:spPr>
            <a:xfrm>
              <a:off x="6034953" y="1650240"/>
              <a:ext cx="414405" cy="1546499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27" idx="11"/>
              <a:endCxn id="27" idx="5"/>
            </p:cNvCxnSpPr>
            <p:nvPr/>
          </p:nvCxnSpPr>
          <p:spPr>
            <a:xfrm flipH="1">
              <a:off x="6034953" y="1650240"/>
              <a:ext cx="414405" cy="1546499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4257791" y="1192739"/>
            <a:ext cx="3565409" cy="2664822"/>
            <a:chOff x="3546591" y="1192739"/>
            <a:chExt cx="3565409" cy="2664822"/>
          </a:xfrm>
        </p:grpSpPr>
        <p:cxnSp>
          <p:nvCxnSpPr>
            <p:cNvPr id="103" name="Straight Connector 102"/>
            <p:cNvCxnSpPr/>
            <p:nvPr/>
          </p:nvCxnSpPr>
          <p:spPr>
            <a:xfrm rot="5400000">
              <a:off x="2481969" y="2524356"/>
              <a:ext cx="2664822" cy="1588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V="1">
              <a:off x="3546591" y="3644261"/>
              <a:ext cx="2950433" cy="28176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" name="Isosceles Triangle 2"/>
            <p:cNvSpPr/>
            <p:nvPr/>
          </p:nvSpPr>
          <p:spPr>
            <a:xfrm>
              <a:off x="3846923" y="2896067"/>
              <a:ext cx="386371" cy="745855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Isosceles Triangle 35"/>
            <p:cNvSpPr/>
            <p:nvPr/>
          </p:nvSpPr>
          <p:spPr>
            <a:xfrm>
              <a:off x="4329523" y="2896067"/>
              <a:ext cx="386371" cy="745855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Isosceles Triangle 36"/>
            <p:cNvSpPr/>
            <p:nvPr/>
          </p:nvSpPr>
          <p:spPr>
            <a:xfrm>
              <a:off x="4822283" y="2896067"/>
              <a:ext cx="386371" cy="745855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Isosceles Triangle 37"/>
            <p:cNvSpPr/>
            <p:nvPr/>
          </p:nvSpPr>
          <p:spPr>
            <a:xfrm>
              <a:off x="5269323" y="2885907"/>
              <a:ext cx="386371" cy="745855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Isosceles Triangle 38"/>
            <p:cNvSpPr/>
            <p:nvPr/>
          </p:nvSpPr>
          <p:spPr>
            <a:xfrm>
              <a:off x="5751923" y="2885907"/>
              <a:ext cx="386371" cy="745855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Isosceles Triangle 39"/>
            <p:cNvSpPr/>
            <p:nvPr/>
          </p:nvSpPr>
          <p:spPr>
            <a:xfrm>
              <a:off x="6244683" y="2885907"/>
              <a:ext cx="386371" cy="745855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 flipV="1">
              <a:off x="3789680" y="2875280"/>
              <a:ext cx="3322320" cy="4064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/>
          <p:nvPr/>
        </p:nvSpPr>
        <p:spPr>
          <a:xfrm>
            <a:off x="1291611" y="4414520"/>
            <a:ext cx="1231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X-Ray View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5352991" y="4414520"/>
            <a:ext cx="137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Step-by-step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169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18257</TotalTime>
  <Words>371</Words>
  <Application>Microsoft Macintosh PowerPoint</Application>
  <PresentationFormat>On-screen Show (4:3)</PresentationFormat>
  <Paragraphs>139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Calculus Course</vt:lpstr>
      <vt:lpstr>PowerPoint Presentation</vt:lpstr>
      <vt:lpstr>X-Ray</vt:lpstr>
      <vt:lpstr>Ring By Ring Timelapse</vt:lpstr>
      <vt:lpstr>PowerPoint Presentation</vt:lpstr>
      <vt:lpstr>X-Ray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Shape Animation Spin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Calculus Course</dc:title>
  <dc:creator>Kalid Azad</dc:creator>
  <cp:lastModifiedBy>Kalid Azad</cp:lastModifiedBy>
  <cp:revision>630</cp:revision>
  <dcterms:created xsi:type="dcterms:W3CDTF">2013-06-14T21:15:58Z</dcterms:created>
  <dcterms:modified xsi:type="dcterms:W3CDTF">2013-11-23T05:34:34Z</dcterms:modified>
</cp:coreProperties>
</file>