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Microsoft_Equation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104" y="-1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3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87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66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3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7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23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3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05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2AEC-A2AA-8C41-827A-8C18CC3D4FC4}" type="datetimeFigureOut">
              <a:rPr lang="en-US" smtClean="0"/>
              <a:t>6/9/14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805C2-18F7-D54D-8952-D3220F9AD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7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9" Type="http://schemas.openxmlformats.org/officeDocument/2006/relationships/oleObject" Target="../embeddings/Microsoft_Equation1.bin"/><Relationship Id="rId10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8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106586"/>
              </p:ext>
            </p:extLst>
          </p:nvPr>
        </p:nvGraphicFramePr>
        <p:xfrm>
          <a:off x="254001" y="279400"/>
          <a:ext cx="6390639" cy="618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559"/>
                <a:gridCol w="1991360"/>
                <a:gridCol w="2712720"/>
              </a:tblGrid>
              <a:tr h="431878">
                <a:tc>
                  <a:txBody>
                    <a:bodyPr/>
                    <a:lstStyle/>
                    <a:p>
                      <a:r>
                        <a:rPr lang="en-US" dirty="0" smtClean="0"/>
                        <a:t>X-Ray</a:t>
                      </a:r>
                      <a:r>
                        <a:rPr lang="en-US" baseline="0" dirty="0" smtClean="0"/>
                        <a:t> 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Visualization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Step-by-Step Layout</a:t>
                      </a:r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Ring-by-ring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Slice-by-slice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03847">
                <a:tc>
                  <a:txBody>
                    <a:bodyPr/>
                    <a:lstStyle/>
                    <a:p>
                      <a:r>
                        <a:rPr lang="en-US" dirty="0" smtClean="0"/>
                        <a:t>Board-by-board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116815" y="1003806"/>
            <a:ext cx="1593669" cy="1593669"/>
            <a:chOff x="3013184" y="2099194"/>
            <a:chExt cx="1593669" cy="1593669"/>
          </a:xfrm>
        </p:grpSpPr>
        <p:sp>
          <p:nvSpPr>
            <p:cNvPr id="6" name="Oval 5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140400" y="2847822"/>
            <a:ext cx="1546499" cy="1546499"/>
            <a:chOff x="5468906" y="1650240"/>
            <a:chExt cx="1546499" cy="1546499"/>
          </a:xfrm>
        </p:grpSpPr>
        <p:sp>
          <p:nvSpPr>
            <p:cNvPr id="33" name="Dodecagon 32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33" idx="6"/>
              <a:endCxn id="33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3" idx="7"/>
              <a:endCxn id="33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3" idx="8"/>
              <a:endCxn id="33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9"/>
              <a:endCxn id="33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3" idx="10"/>
              <a:endCxn id="33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3" idx="11"/>
              <a:endCxn id="33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2138315" y="4793720"/>
            <a:ext cx="1550669" cy="1587502"/>
            <a:chOff x="6024361" y="3541488"/>
            <a:chExt cx="1550669" cy="1587502"/>
          </a:xfrm>
        </p:grpSpPr>
        <p:grpSp>
          <p:nvGrpSpPr>
            <p:cNvPr id="54" name="Group 53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71" name="Rectangle 70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57" name="Rectangle 56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" name="Arc 18"/>
          <p:cNvSpPr/>
          <p:nvPr/>
        </p:nvSpPr>
        <p:spPr>
          <a:xfrm>
            <a:off x="2021840" y="2758440"/>
            <a:ext cx="1762760" cy="1762760"/>
          </a:xfrm>
          <a:prstGeom prst="arc">
            <a:avLst>
              <a:gd name="adj1" fmla="val 375750"/>
              <a:gd name="adj2" fmla="val 0"/>
            </a:avLst>
          </a:prstGeom>
          <a:ln>
            <a:headEnd type="arrow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Arrow Connector 123"/>
          <p:cNvCxnSpPr/>
          <p:nvPr/>
        </p:nvCxnSpPr>
        <p:spPr>
          <a:xfrm flipV="1">
            <a:off x="2111228" y="5608320"/>
            <a:ext cx="1587012" cy="63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126" name="Group 125"/>
          <p:cNvGrpSpPr/>
          <p:nvPr/>
        </p:nvGrpSpPr>
        <p:grpSpPr>
          <a:xfrm>
            <a:off x="4417546" y="782320"/>
            <a:ext cx="869563" cy="1744035"/>
            <a:chOff x="4765040" y="1351280"/>
            <a:chExt cx="843280" cy="2946941"/>
          </a:xfrm>
        </p:grpSpPr>
        <p:cxnSp>
          <p:nvCxnSpPr>
            <p:cNvPr id="127" name="Straight Connector 126"/>
            <p:cNvCxnSpPr/>
            <p:nvPr/>
          </p:nvCxnSpPr>
          <p:spPr>
            <a:xfrm rot="16200000" flipH="1">
              <a:off x="4258127" y="2962612"/>
              <a:ext cx="2670231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6200000" flipH="1">
              <a:off x="4308708" y="3095840"/>
              <a:ext cx="240377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4358000" y="3227783"/>
              <a:ext cx="2137319" cy="3557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 flipH="1">
              <a:off x="4407784" y="3362788"/>
              <a:ext cx="1870862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6200000" flipH="1">
              <a:off x="4459345" y="3496016"/>
              <a:ext cx="1604406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16200000" flipH="1">
              <a:off x="4510907" y="3629244"/>
              <a:ext cx="1337950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 flipH="1">
              <a:off x="4565303" y="3765307"/>
              <a:ext cx="1065825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16200000" flipH="1">
              <a:off x="4616374" y="3898044"/>
              <a:ext cx="799368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 flipH="1">
              <a:off x="4666952" y="4031272"/>
              <a:ext cx="532912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16200000" flipH="1">
              <a:off x="4751545" y="4198515"/>
              <a:ext cx="19842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V="1">
              <a:off x="4765040" y="1351280"/>
              <a:ext cx="843280" cy="2946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Group 137"/>
          <p:cNvGrpSpPr/>
          <p:nvPr/>
        </p:nvGrpSpPr>
        <p:grpSpPr>
          <a:xfrm>
            <a:off x="4210400" y="3719087"/>
            <a:ext cx="1712880" cy="604114"/>
            <a:chOff x="5805520" y="3733761"/>
            <a:chExt cx="1712880" cy="604114"/>
          </a:xfrm>
        </p:grpSpPr>
        <p:sp>
          <p:nvSpPr>
            <p:cNvPr id="139" name="Isosceles Triangle 138"/>
            <p:cNvSpPr/>
            <p:nvPr/>
          </p:nvSpPr>
          <p:spPr>
            <a:xfrm>
              <a:off x="5835033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Isosceles Triangle 139"/>
            <p:cNvSpPr/>
            <p:nvPr/>
          </p:nvSpPr>
          <p:spPr>
            <a:xfrm>
              <a:off x="6083845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Isosceles Triangle 140"/>
            <p:cNvSpPr/>
            <p:nvPr/>
          </p:nvSpPr>
          <p:spPr>
            <a:xfrm>
              <a:off x="6337896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Isosceles Triangle 141"/>
            <p:cNvSpPr/>
            <p:nvPr/>
          </p:nvSpPr>
          <p:spPr>
            <a:xfrm>
              <a:off x="6568376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Isosceles Triangle 142"/>
            <p:cNvSpPr/>
            <p:nvPr/>
          </p:nvSpPr>
          <p:spPr>
            <a:xfrm>
              <a:off x="6817189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Isosceles Triangle 143"/>
            <p:cNvSpPr/>
            <p:nvPr/>
          </p:nvSpPr>
          <p:spPr>
            <a:xfrm>
              <a:off x="7071240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Arrow Connector 144"/>
            <p:cNvCxnSpPr/>
            <p:nvPr/>
          </p:nvCxnSpPr>
          <p:spPr>
            <a:xfrm flipV="1">
              <a:off x="5805520" y="3733761"/>
              <a:ext cx="171288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4194395" y="4972049"/>
            <a:ext cx="1581352" cy="1338053"/>
            <a:chOff x="4732875" y="2873480"/>
            <a:chExt cx="1883664" cy="1593853"/>
          </a:xfrm>
        </p:grpSpPr>
        <p:sp>
          <p:nvSpPr>
            <p:cNvPr id="147" name="Rectangle 146"/>
            <p:cNvSpPr/>
            <p:nvPr/>
          </p:nvSpPr>
          <p:spPr>
            <a:xfrm>
              <a:off x="478494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847039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909133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4971227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03332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095415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157509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5219603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5281697" y="3035407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5343791" y="3000481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405885" y="2952856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467979" y="2927456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530073" y="2911581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592167" y="2892530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654261" y="2873480"/>
              <a:ext cx="45719" cy="158750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 rot="10800000">
              <a:off x="652357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 rot="10800000">
              <a:off x="6461483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 rot="10800000">
              <a:off x="6399389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 rot="10800000">
              <a:off x="6337295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 rot="10800000">
              <a:off x="627520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 rot="10800000">
              <a:off x="6213107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 rot="10800000">
              <a:off x="6151013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 rot="10800000">
              <a:off x="6088919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 rot="10800000">
              <a:off x="6026825" y="3035406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 rot="10800000">
              <a:off x="5964731" y="3000480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>
            <a:xfrm rot="10800000">
              <a:off x="5902637" y="2952855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 rot="10800000">
              <a:off x="5840543" y="2927455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 rot="10800000">
              <a:off x="5778449" y="2911580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 rot="10800000">
              <a:off x="5716355" y="2892529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6" name="Curved Connector 175"/>
            <p:cNvCxnSpPr/>
            <p:nvPr/>
          </p:nvCxnSpPr>
          <p:spPr>
            <a:xfrm rot="16200000" flipH="1">
              <a:off x="5668166" y="3518961"/>
              <a:ext cx="13081" cy="1883664"/>
            </a:xfrm>
            <a:prstGeom prst="curvedConnector3">
              <a:avLst>
                <a:gd name="adj1" fmla="val -12840000"/>
              </a:avLst>
            </a:prstGeom>
            <a:ln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7" name="Straight Arrow Connector 176"/>
          <p:cNvCxnSpPr>
            <a:endCxn id="6" idx="6"/>
          </p:cNvCxnSpPr>
          <p:nvPr/>
        </p:nvCxnSpPr>
        <p:spPr>
          <a:xfrm flipV="1">
            <a:off x="2905086" y="1800641"/>
            <a:ext cx="805398" cy="2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585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784202" y="1706880"/>
            <a:ext cx="1593669" cy="2728641"/>
            <a:chOff x="4820189" y="1706880"/>
            <a:chExt cx="1593669" cy="2728641"/>
          </a:xfrm>
        </p:grpSpPr>
        <p:sp>
          <p:nvSpPr>
            <p:cNvPr id="8" name="Oval 7"/>
            <p:cNvSpPr/>
            <p:nvPr/>
          </p:nvSpPr>
          <p:spPr>
            <a:xfrm>
              <a:off x="4820189" y="1706880"/>
              <a:ext cx="1593669" cy="15936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820189" y="2252254"/>
              <a:ext cx="1593669" cy="502920"/>
            </a:xfrm>
            <a:prstGeom prst="ellipse">
              <a:avLst/>
            </a:prstGeom>
            <a:solidFill>
              <a:schemeClr val="lt1">
                <a:alpha val="42000"/>
              </a:schemeClr>
            </a:solidFill>
            <a:ln w="476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36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400591"/>
                </p:ext>
              </p:extLst>
            </p:nvPr>
          </p:nvGraphicFramePr>
          <p:xfrm>
            <a:off x="5155854" y="3414758"/>
            <a:ext cx="922338" cy="1020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Equation" r:id="rId3" imgW="355320" imgH="393480" progId="Equation.3">
                    <p:embed/>
                  </p:oleObj>
                </mc:Choice>
                <mc:Fallback>
                  <p:oleObj name="Equation" r:id="rId3" imgW="3553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55854" y="3414758"/>
                          <a:ext cx="922338" cy="1020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5"/>
          <p:cNvGrpSpPr/>
          <p:nvPr/>
        </p:nvGrpSpPr>
        <p:grpSpPr>
          <a:xfrm>
            <a:off x="6862797" y="1703927"/>
            <a:ext cx="1593669" cy="2481784"/>
            <a:chOff x="6862797" y="1703927"/>
            <a:chExt cx="1593669" cy="2481784"/>
          </a:xfrm>
        </p:grpSpPr>
        <p:sp>
          <p:nvSpPr>
            <p:cNvPr id="10" name="Oval 9"/>
            <p:cNvSpPr/>
            <p:nvPr/>
          </p:nvSpPr>
          <p:spPr>
            <a:xfrm>
              <a:off x="6862797" y="1703927"/>
              <a:ext cx="1593669" cy="1593669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862797" y="2249301"/>
              <a:ext cx="1593669" cy="502920"/>
            </a:xfrm>
            <a:prstGeom prst="ellipse">
              <a:avLst/>
            </a:prstGeom>
            <a:solidFill>
              <a:schemeClr val="lt1">
                <a:alpha val="42000"/>
              </a:schemeClr>
            </a:solidFill>
            <a:ln w="47625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36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52943327"/>
                </p:ext>
              </p:extLst>
            </p:nvPr>
          </p:nvGraphicFramePr>
          <p:xfrm>
            <a:off x="7247675" y="3658661"/>
            <a:ext cx="823912" cy="527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Equation" r:id="rId5" imgW="317160" imgH="203040" progId="Equation.3">
                    <p:embed/>
                  </p:oleObj>
                </mc:Choice>
                <mc:Fallback>
                  <p:oleObj name="Equation" r:id="rId5" imgW="3171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47675" y="3658661"/>
                          <a:ext cx="823912" cy="527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2705608" y="1706880"/>
            <a:ext cx="1593669" cy="2481784"/>
            <a:chOff x="2751905" y="1706880"/>
            <a:chExt cx="1593669" cy="2481784"/>
          </a:xfrm>
        </p:grpSpPr>
        <p:sp>
          <p:nvSpPr>
            <p:cNvPr id="5" name="Oval 4"/>
            <p:cNvSpPr/>
            <p:nvPr/>
          </p:nvSpPr>
          <p:spPr>
            <a:xfrm>
              <a:off x="2751905" y="1706880"/>
              <a:ext cx="1593669" cy="15936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36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1174872"/>
                </p:ext>
              </p:extLst>
            </p:nvPr>
          </p:nvGraphicFramePr>
          <p:xfrm>
            <a:off x="3236002" y="3661614"/>
            <a:ext cx="625475" cy="527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Equation" r:id="rId7" imgW="241200" imgH="203040" progId="Equation.3">
                    <p:embed/>
                  </p:oleObj>
                </mc:Choice>
                <mc:Fallback>
                  <p:oleObj name="Equation" r:id="rId7" imgW="2412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6002" y="3661614"/>
                          <a:ext cx="625475" cy="527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627014" y="1706880"/>
            <a:ext cx="1593669" cy="2449240"/>
            <a:chOff x="627014" y="1706880"/>
            <a:chExt cx="1593669" cy="2449240"/>
          </a:xfrm>
        </p:grpSpPr>
        <p:sp>
          <p:nvSpPr>
            <p:cNvPr id="4" name="Oval 3"/>
            <p:cNvSpPr/>
            <p:nvPr/>
          </p:nvSpPr>
          <p:spPr>
            <a:xfrm>
              <a:off x="627014" y="1706880"/>
              <a:ext cx="1593669" cy="1593669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36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39768312"/>
                </p:ext>
              </p:extLst>
            </p:nvPr>
          </p:nvGraphicFramePr>
          <p:xfrm>
            <a:off x="1077773" y="3694158"/>
            <a:ext cx="692150" cy="461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name="Equation" r:id="rId9" imgW="266400" imgH="177480" progId="Equation.3">
                    <p:embed/>
                  </p:oleObj>
                </mc:Choice>
                <mc:Fallback>
                  <p:oleObj name="Equation" r:id="rId9" imgW="2664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7773" y="3694158"/>
                          <a:ext cx="692150" cy="461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086413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18804"/>
              </p:ext>
            </p:extLst>
          </p:nvPr>
        </p:nvGraphicFramePr>
        <p:xfrm>
          <a:off x="254001" y="279400"/>
          <a:ext cx="8635997" cy="618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559"/>
                <a:gridCol w="1991360"/>
                <a:gridCol w="2712720"/>
                <a:gridCol w="2245358"/>
              </a:tblGrid>
              <a:tr h="431878">
                <a:tc>
                  <a:txBody>
                    <a:bodyPr/>
                    <a:lstStyle/>
                    <a:p>
                      <a:r>
                        <a:rPr lang="en-US" dirty="0" smtClean="0"/>
                        <a:t>X-Ray</a:t>
                      </a:r>
                      <a:r>
                        <a:rPr lang="en-US" baseline="0" dirty="0" smtClean="0"/>
                        <a:t> 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Visualization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Step-by-Step Layout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Step Zoom</a:t>
                      </a:r>
                      <a:r>
                        <a:rPr lang="en-US" baseline="0" dirty="0" smtClean="0"/>
                        <a:t> In</a:t>
                      </a:r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Ring-by-ring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Slice-by-slice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03847">
                <a:tc>
                  <a:txBody>
                    <a:bodyPr/>
                    <a:lstStyle/>
                    <a:p>
                      <a:r>
                        <a:rPr lang="en-US" dirty="0" smtClean="0"/>
                        <a:t>Board-by-board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116815" y="1003806"/>
            <a:ext cx="1593669" cy="1593669"/>
            <a:chOff x="3013184" y="2099194"/>
            <a:chExt cx="1593669" cy="1593669"/>
          </a:xfrm>
        </p:grpSpPr>
        <p:sp>
          <p:nvSpPr>
            <p:cNvPr id="6" name="Oval 5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140400" y="2847822"/>
            <a:ext cx="1546499" cy="1546499"/>
            <a:chOff x="5468906" y="1650240"/>
            <a:chExt cx="1546499" cy="1546499"/>
          </a:xfrm>
        </p:grpSpPr>
        <p:sp>
          <p:nvSpPr>
            <p:cNvPr id="18" name="Dodecagon 17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18" idx="6"/>
              <a:endCxn id="18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8" idx="7"/>
              <a:endCxn id="18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8" idx="8"/>
              <a:endCxn id="18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8" idx="9"/>
              <a:endCxn id="18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8" idx="10"/>
              <a:endCxn id="18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8" idx="11"/>
              <a:endCxn id="18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2138315" y="4793720"/>
            <a:ext cx="1550669" cy="1587502"/>
            <a:chOff x="6024361" y="3541488"/>
            <a:chExt cx="1550669" cy="1587502"/>
          </a:xfrm>
        </p:grpSpPr>
        <p:grpSp>
          <p:nvGrpSpPr>
            <p:cNvPr id="26" name="Group 25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43" name="Rectangle 42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29" name="Rectangle 28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7" name="Arc 56"/>
          <p:cNvSpPr/>
          <p:nvPr/>
        </p:nvSpPr>
        <p:spPr>
          <a:xfrm>
            <a:off x="2021840" y="2758440"/>
            <a:ext cx="1762760" cy="1762760"/>
          </a:xfrm>
          <a:prstGeom prst="arc">
            <a:avLst>
              <a:gd name="adj1" fmla="val 375750"/>
              <a:gd name="adj2" fmla="val 0"/>
            </a:avLst>
          </a:prstGeom>
          <a:ln>
            <a:headEnd type="arrow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111228" y="5608320"/>
            <a:ext cx="1587012" cy="63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4417546" y="782320"/>
            <a:ext cx="869563" cy="1744035"/>
            <a:chOff x="4765040" y="1351280"/>
            <a:chExt cx="843280" cy="2946941"/>
          </a:xfrm>
        </p:grpSpPr>
        <p:cxnSp>
          <p:nvCxnSpPr>
            <p:cNvPr id="60" name="Straight Connector 59"/>
            <p:cNvCxnSpPr/>
            <p:nvPr/>
          </p:nvCxnSpPr>
          <p:spPr>
            <a:xfrm rot="16200000" flipH="1">
              <a:off x="4258127" y="2962612"/>
              <a:ext cx="2670231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308708" y="3095840"/>
              <a:ext cx="240377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358000" y="3227783"/>
              <a:ext cx="2137319" cy="3557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4407784" y="3362788"/>
              <a:ext cx="1870862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459345" y="3496016"/>
              <a:ext cx="1604406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10907" y="3629244"/>
              <a:ext cx="1337950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565303" y="3765307"/>
              <a:ext cx="1065825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6200000" flipH="1">
              <a:off x="4616374" y="3898044"/>
              <a:ext cx="799368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666952" y="4031272"/>
              <a:ext cx="532912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545" y="4198515"/>
              <a:ext cx="19842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V="1">
              <a:off x="4765040" y="1351280"/>
              <a:ext cx="843280" cy="2946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210400" y="3719087"/>
            <a:ext cx="1712880" cy="604114"/>
            <a:chOff x="5805520" y="3733761"/>
            <a:chExt cx="1712880" cy="604114"/>
          </a:xfrm>
        </p:grpSpPr>
        <p:sp>
          <p:nvSpPr>
            <p:cNvPr id="72" name="Isosceles Triangle 71"/>
            <p:cNvSpPr/>
            <p:nvPr/>
          </p:nvSpPr>
          <p:spPr>
            <a:xfrm>
              <a:off x="5835033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Isosceles Triangle 72"/>
            <p:cNvSpPr/>
            <p:nvPr/>
          </p:nvSpPr>
          <p:spPr>
            <a:xfrm>
              <a:off x="6083845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Isosceles Triangle 73"/>
            <p:cNvSpPr/>
            <p:nvPr/>
          </p:nvSpPr>
          <p:spPr>
            <a:xfrm>
              <a:off x="6337896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Isosceles Triangle 74"/>
            <p:cNvSpPr/>
            <p:nvPr/>
          </p:nvSpPr>
          <p:spPr>
            <a:xfrm>
              <a:off x="6568376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Isosceles Triangle 75"/>
            <p:cNvSpPr/>
            <p:nvPr/>
          </p:nvSpPr>
          <p:spPr>
            <a:xfrm>
              <a:off x="6817189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Isosceles Triangle 76"/>
            <p:cNvSpPr/>
            <p:nvPr/>
          </p:nvSpPr>
          <p:spPr>
            <a:xfrm>
              <a:off x="7071240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V="1">
              <a:off x="5805520" y="3733761"/>
              <a:ext cx="171288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4194395" y="4972049"/>
            <a:ext cx="1581352" cy="1338053"/>
            <a:chOff x="4732875" y="2873480"/>
            <a:chExt cx="1883664" cy="1593853"/>
          </a:xfrm>
        </p:grpSpPr>
        <p:sp>
          <p:nvSpPr>
            <p:cNvPr id="80" name="Rectangle 79"/>
            <p:cNvSpPr/>
            <p:nvPr/>
          </p:nvSpPr>
          <p:spPr>
            <a:xfrm>
              <a:off x="478494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847039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909133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971227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503332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095415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157509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219603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81697" y="3035407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343791" y="3000481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405885" y="2952856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467979" y="2927456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530073" y="2911581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592167" y="2892530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654261" y="2873480"/>
              <a:ext cx="45719" cy="158750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 rot="10800000">
              <a:off x="652357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 rot="10800000">
              <a:off x="6461483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 rot="10800000">
              <a:off x="6399389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 rot="10800000">
              <a:off x="6337295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 rot="10800000">
              <a:off x="627520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 rot="10800000">
              <a:off x="6213107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 rot="10800000">
              <a:off x="6151013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 rot="10800000">
              <a:off x="6088919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 rot="10800000">
              <a:off x="6026825" y="3035406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 rot="10800000">
              <a:off x="5964731" y="3000480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 rot="10800000">
              <a:off x="5902637" y="2952855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 rot="10800000">
              <a:off x="5840543" y="2927455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 rot="10800000">
              <a:off x="5778449" y="2911580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 rot="10800000">
              <a:off x="5716355" y="2892529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9" name="Curved Connector 108"/>
            <p:cNvCxnSpPr/>
            <p:nvPr/>
          </p:nvCxnSpPr>
          <p:spPr>
            <a:xfrm rot="16200000" flipH="1">
              <a:off x="5668166" y="3518961"/>
              <a:ext cx="13081" cy="1883664"/>
            </a:xfrm>
            <a:prstGeom prst="curvedConnector3">
              <a:avLst>
                <a:gd name="adj1" fmla="val -12840000"/>
              </a:avLst>
            </a:prstGeom>
            <a:ln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>
            <a:endCxn id="6" idx="6"/>
          </p:cNvCxnSpPr>
          <p:nvPr/>
        </p:nvCxnSpPr>
        <p:spPr>
          <a:xfrm flipV="1">
            <a:off x="2905086" y="1800641"/>
            <a:ext cx="805398" cy="2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4223391" y="4338484"/>
            <a:ext cx="1475222" cy="1659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469580" y="2519515"/>
            <a:ext cx="843936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4229259" y="6308047"/>
            <a:ext cx="1511141" cy="10203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7646190" y="1116006"/>
            <a:ext cx="333559" cy="13212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>
            <a:off x="7636836" y="2426417"/>
            <a:ext cx="355742" cy="90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Isosceles Triangle 115"/>
          <p:cNvSpPr/>
          <p:nvPr/>
        </p:nvSpPr>
        <p:spPr>
          <a:xfrm>
            <a:off x="7540068" y="2903772"/>
            <a:ext cx="555146" cy="1637943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Connector 116"/>
          <p:cNvCxnSpPr>
            <a:endCxn id="116" idx="4"/>
          </p:cNvCxnSpPr>
          <p:nvPr/>
        </p:nvCxnSpPr>
        <p:spPr>
          <a:xfrm flipV="1">
            <a:off x="7519823" y="4541715"/>
            <a:ext cx="575391" cy="32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7652607" y="4976123"/>
            <a:ext cx="333559" cy="13212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7643253" y="6286534"/>
            <a:ext cx="355742" cy="90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786924" y="2432541"/>
            <a:ext cx="265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4841632" y="4255479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4861170" y="6228867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7612187" y="4446957"/>
            <a:ext cx="42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dp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7618049" y="6260128"/>
            <a:ext cx="40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dx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7635633" y="2360249"/>
            <a:ext cx="386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882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703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Box 175"/>
          <p:cNvSpPr txBox="1"/>
          <p:nvPr/>
        </p:nvSpPr>
        <p:spPr>
          <a:xfrm>
            <a:off x="5979957" y="5824143"/>
            <a:ext cx="1448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Shell-by-Shell</a:t>
            </a:r>
            <a:br>
              <a:rPr lang="en-US" dirty="0" smtClean="0"/>
            </a:br>
            <a:r>
              <a:rPr lang="en-US" dirty="0" smtClean="0"/>
              <a:t>X-Ray</a:t>
            </a:r>
            <a:endParaRPr lang="en-US" dirty="0"/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580" y="4429760"/>
            <a:ext cx="1205791" cy="1391920"/>
          </a:xfrm>
          <a:prstGeom prst="rect">
            <a:avLst/>
          </a:prstGeom>
        </p:spPr>
      </p:pic>
      <p:grpSp>
        <p:nvGrpSpPr>
          <p:cNvPr id="79" name="Group 78"/>
          <p:cNvGrpSpPr/>
          <p:nvPr/>
        </p:nvGrpSpPr>
        <p:grpSpPr>
          <a:xfrm>
            <a:off x="157958" y="1735037"/>
            <a:ext cx="1593669" cy="2129030"/>
            <a:chOff x="218918" y="1054317"/>
            <a:chExt cx="1593669" cy="2129030"/>
          </a:xfrm>
        </p:grpSpPr>
        <p:grpSp>
          <p:nvGrpSpPr>
            <p:cNvPr id="99" name="Group 98"/>
            <p:cNvGrpSpPr/>
            <p:nvPr/>
          </p:nvGrpSpPr>
          <p:grpSpPr>
            <a:xfrm>
              <a:off x="218918" y="1054317"/>
              <a:ext cx="1593669" cy="1593669"/>
              <a:chOff x="3013184" y="2099194"/>
              <a:chExt cx="1593669" cy="1593669"/>
            </a:xfrm>
          </p:grpSpPr>
          <p:sp>
            <p:nvSpPr>
              <p:cNvPr id="100" name="Oval 99"/>
              <p:cNvSpPr/>
              <p:nvPr/>
            </p:nvSpPr>
            <p:spPr>
              <a:xfrm>
                <a:off x="3013184" y="2099194"/>
                <a:ext cx="1593669" cy="159366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3078498" y="2164508"/>
                <a:ext cx="1463040" cy="1463040"/>
              </a:xfrm>
              <a:prstGeom prst="ellipse">
                <a:avLst/>
              </a:prstGeom>
              <a:solidFill>
                <a:srgbClr val="FFFFFF"/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1" name="TextBox 110"/>
            <p:cNvSpPr txBox="1"/>
            <p:nvPr/>
          </p:nvSpPr>
          <p:spPr>
            <a:xfrm>
              <a:off x="236332" y="2814015"/>
              <a:ext cx="1558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Circumference</a:t>
              </a:r>
              <a:endParaRPr lang="en-US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436356" y="1735037"/>
            <a:ext cx="1593669" cy="2129030"/>
            <a:chOff x="2216357" y="1054317"/>
            <a:chExt cx="1593669" cy="2129030"/>
          </a:xfrm>
        </p:grpSpPr>
        <p:sp>
          <p:nvSpPr>
            <p:cNvPr id="126" name="Oval 125"/>
            <p:cNvSpPr/>
            <p:nvPr/>
          </p:nvSpPr>
          <p:spPr>
            <a:xfrm>
              <a:off x="2216357" y="1054317"/>
              <a:ext cx="1593669" cy="1593669"/>
            </a:xfrm>
            <a:prstGeom prst="ellipse">
              <a:avLst/>
            </a:prstGeom>
            <a:solidFill>
              <a:srgbClr val="8EB4E3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701128" y="2814015"/>
              <a:ext cx="624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Area</a:t>
              </a:r>
              <a:endParaRPr lang="en-US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714754" y="1735037"/>
            <a:ext cx="1593669" cy="2129030"/>
            <a:chOff x="4510651" y="1054317"/>
            <a:chExt cx="1593669" cy="2129030"/>
          </a:xfrm>
        </p:grpSpPr>
        <p:sp>
          <p:nvSpPr>
            <p:cNvPr id="185" name="Oval 184"/>
            <p:cNvSpPr/>
            <p:nvPr/>
          </p:nvSpPr>
          <p:spPr>
            <a:xfrm>
              <a:off x="4510651" y="1054317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>
              <a:outerShdw blurRad="400050" dist="38100" dir="20580000" algn="tl" rotWithShape="0">
                <a:srgbClr val="000000">
                  <a:alpha val="25000"/>
                </a:srgbClr>
              </a:outerShdw>
            </a:effectLst>
            <a:scene3d>
              <a:camera prst="orthographicFront">
                <a:rot lat="431597" lon="4202218" rev="16110384"/>
              </a:camera>
              <a:lightRig rig="threePt" dir="t"/>
            </a:scene3d>
            <a:sp3d z="800100" extrusionH="31750">
              <a:bevelT w="800100" h="800100"/>
              <a:bevelB w="800100" h="800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4852053" y="2814015"/>
              <a:ext cx="9108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Volume</a:t>
              </a:r>
              <a:endParaRPr lang="en-US" dirty="0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993153" y="1735037"/>
            <a:ext cx="1593669" cy="2129030"/>
            <a:chOff x="7054113" y="1054317"/>
            <a:chExt cx="1593669" cy="2129030"/>
          </a:xfrm>
        </p:grpSpPr>
        <p:sp>
          <p:nvSpPr>
            <p:cNvPr id="163" name="Oval 162"/>
            <p:cNvSpPr/>
            <p:nvPr/>
          </p:nvSpPr>
          <p:spPr>
            <a:xfrm>
              <a:off x="7054113" y="1054317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cene3d>
              <a:camera prst="orthographicFront">
                <a:rot lat="431597" lon="4202218" rev="16110384"/>
              </a:camera>
              <a:lightRig rig="threePt" dir="t"/>
            </a:scene3d>
            <a:sp3d z="800100" extrusionH="31750" prstMaterial="clear">
              <a:bevelT w="800100" h="800100"/>
              <a:bevelB w="800100" h="800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7173643" y="2814015"/>
              <a:ext cx="13546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  <a:r>
                <a:rPr lang="en-US" dirty="0" smtClean="0"/>
                <a:t>urface area</a:t>
              </a:r>
              <a:endParaRPr lang="en-US" dirty="0"/>
            </a:p>
          </p:txBody>
        </p:sp>
      </p:grpSp>
      <p:cxnSp>
        <p:nvCxnSpPr>
          <p:cNvPr id="130" name="Straight Arrow Connector 129"/>
          <p:cNvCxnSpPr/>
          <p:nvPr/>
        </p:nvCxnSpPr>
        <p:spPr>
          <a:xfrm>
            <a:off x="1859280" y="2570480"/>
            <a:ext cx="396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4135120" y="2560320"/>
            <a:ext cx="396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/>
          <p:nvPr/>
        </p:nvCxnSpPr>
        <p:spPr>
          <a:xfrm>
            <a:off x="6461760" y="2570480"/>
            <a:ext cx="396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6614160" y="2722880"/>
            <a:ext cx="0" cy="164592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7" name="Picture 24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502" y="794282"/>
            <a:ext cx="545523" cy="5382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66161" y="878740"/>
            <a:ext cx="291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65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72</Words>
  <Application>Microsoft Macintosh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Equation</vt:lpstr>
      <vt:lpstr>Microsoft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Kalid Azad</dc:creator>
  <cp:lastModifiedBy>Kalid Azad</cp:lastModifiedBy>
  <cp:revision>8</cp:revision>
  <dcterms:created xsi:type="dcterms:W3CDTF">2014-06-09T19:34:51Z</dcterms:created>
  <dcterms:modified xsi:type="dcterms:W3CDTF">2014-06-10T04:23:58Z</dcterms:modified>
</cp:coreProperties>
</file>