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8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6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0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2AEC-A2AA-8C41-827A-8C18CC3D4FC4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05C2-18F7-D54D-8952-D3220F9AD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7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Microsoft_Equation1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106586"/>
              </p:ext>
            </p:extLst>
          </p:nvPr>
        </p:nvGraphicFramePr>
        <p:xfrm>
          <a:off x="254001" y="279400"/>
          <a:ext cx="6390639" cy="618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79372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Arc 18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11228" y="560832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139" name="Isosceles Triangle 138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Isosceles Triangle 141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194395" y="4972049"/>
            <a:ext cx="1581352" cy="1338053"/>
            <a:chOff x="4732875" y="2873480"/>
            <a:chExt cx="1883664" cy="1593853"/>
          </a:xfrm>
        </p:grpSpPr>
        <p:sp>
          <p:nvSpPr>
            <p:cNvPr id="147" name="Rectangle 146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Curved Connector 175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8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784202" y="1706880"/>
            <a:ext cx="1593669" cy="2728641"/>
            <a:chOff x="4820189" y="1706880"/>
            <a:chExt cx="1593669" cy="2728641"/>
          </a:xfrm>
        </p:grpSpPr>
        <p:sp>
          <p:nvSpPr>
            <p:cNvPr id="8" name="Oval 7"/>
            <p:cNvSpPr/>
            <p:nvPr/>
          </p:nvSpPr>
          <p:spPr>
            <a:xfrm>
              <a:off x="4820189" y="1706880"/>
              <a:ext cx="1593669" cy="15936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20189" y="2252254"/>
              <a:ext cx="1593669" cy="502920"/>
            </a:xfrm>
            <a:prstGeom prst="ellipse">
              <a:avLst/>
            </a:prstGeom>
            <a:solidFill>
              <a:schemeClr val="lt1">
                <a:alpha val="42000"/>
              </a:schemeClr>
            </a:solidFill>
            <a:ln w="476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00591"/>
                </p:ext>
              </p:extLst>
            </p:nvPr>
          </p:nvGraphicFramePr>
          <p:xfrm>
            <a:off x="5155854" y="3414758"/>
            <a:ext cx="922338" cy="1020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3" imgW="355320" imgH="393480" progId="Equation.3">
                    <p:embed/>
                  </p:oleObj>
                </mc:Choice>
                <mc:Fallback>
                  <p:oleObj name="Equation" r:id="rId3" imgW="355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5854" y="3414758"/>
                          <a:ext cx="922338" cy="1020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6862797" y="1703927"/>
            <a:ext cx="1593669" cy="2481784"/>
            <a:chOff x="6862797" y="1703927"/>
            <a:chExt cx="1593669" cy="2481784"/>
          </a:xfrm>
        </p:grpSpPr>
        <p:sp>
          <p:nvSpPr>
            <p:cNvPr id="10" name="Oval 9"/>
            <p:cNvSpPr/>
            <p:nvPr/>
          </p:nvSpPr>
          <p:spPr>
            <a:xfrm>
              <a:off x="6862797" y="1703927"/>
              <a:ext cx="1593669" cy="159366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62797" y="2249301"/>
              <a:ext cx="1593669" cy="502920"/>
            </a:xfrm>
            <a:prstGeom prst="ellipse">
              <a:avLst/>
            </a:prstGeom>
            <a:solidFill>
              <a:schemeClr val="lt1">
                <a:alpha val="42000"/>
              </a:schemeClr>
            </a:solidFill>
            <a:ln w="476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2943327"/>
                </p:ext>
              </p:extLst>
            </p:nvPr>
          </p:nvGraphicFramePr>
          <p:xfrm>
            <a:off x="7247675" y="3658661"/>
            <a:ext cx="823912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5" imgW="317160" imgH="203040" progId="Equation.3">
                    <p:embed/>
                  </p:oleObj>
                </mc:Choice>
                <mc:Fallback>
                  <p:oleObj name="Equation" r:id="rId5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675" y="3658661"/>
                          <a:ext cx="823912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705608" y="1706880"/>
            <a:ext cx="1593669" cy="2481784"/>
            <a:chOff x="2751905" y="1706880"/>
            <a:chExt cx="1593669" cy="2481784"/>
          </a:xfrm>
        </p:grpSpPr>
        <p:sp>
          <p:nvSpPr>
            <p:cNvPr id="5" name="Oval 4"/>
            <p:cNvSpPr/>
            <p:nvPr/>
          </p:nvSpPr>
          <p:spPr>
            <a:xfrm>
              <a:off x="2751905" y="1706880"/>
              <a:ext cx="1593669" cy="15936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6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1174872"/>
                </p:ext>
              </p:extLst>
            </p:nvPr>
          </p:nvGraphicFramePr>
          <p:xfrm>
            <a:off x="3236002" y="3661614"/>
            <a:ext cx="625475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6002" y="3661614"/>
                          <a:ext cx="625475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627014" y="1706880"/>
            <a:ext cx="1593669" cy="2449240"/>
            <a:chOff x="627014" y="1706880"/>
            <a:chExt cx="1593669" cy="2449240"/>
          </a:xfrm>
        </p:grpSpPr>
        <p:sp>
          <p:nvSpPr>
            <p:cNvPr id="4" name="Oval 3"/>
            <p:cNvSpPr/>
            <p:nvPr/>
          </p:nvSpPr>
          <p:spPr>
            <a:xfrm>
              <a:off x="627014" y="1706880"/>
              <a:ext cx="1593669" cy="159366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6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9768312"/>
                </p:ext>
              </p:extLst>
            </p:nvPr>
          </p:nvGraphicFramePr>
          <p:xfrm>
            <a:off x="1077773" y="3694158"/>
            <a:ext cx="692150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9" imgW="266400" imgH="177480" progId="Equation.3">
                    <p:embed/>
                  </p:oleObj>
                </mc:Choice>
                <mc:Fallback>
                  <p:oleObj name="Equation" r:id="rId9" imgW="2664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7773" y="3694158"/>
                          <a:ext cx="692150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8641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18804"/>
              </p:ext>
            </p:extLst>
          </p:nvPr>
        </p:nvGraphicFramePr>
        <p:xfrm>
          <a:off x="254001" y="279400"/>
          <a:ext cx="8635997" cy="618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Zoom</a:t>
                      </a:r>
                      <a:r>
                        <a:rPr lang="en-US" baseline="0" dirty="0" smtClean="0"/>
                        <a:t> In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18" name="Dodecagon 17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6"/>
              <a:endCxn id="18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7"/>
              <a:endCxn id="18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8"/>
              <a:endCxn id="18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9"/>
              <a:endCxn id="18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10"/>
              <a:endCxn id="18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11"/>
              <a:endCxn id="18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138315" y="4793720"/>
            <a:ext cx="1550669" cy="1587502"/>
            <a:chOff x="6024361" y="3541488"/>
            <a:chExt cx="1550669" cy="1587502"/>
          </a:xfrm>
        </p:grpSpPr>
        <p:grpSp>
          <p:nvGrpSpPr>
            <p:cNvPr id="26" name="Group 25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43" name="Rectangle 42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29" name="Rectangle 28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7" name="Arc 56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11228" y="560832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72" name="Isosceles Triangle 71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Isosceles Triangle 76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194395" y="4972049"/>
            <a:ext cx="1581352" cy="1338053"/>
            <a:chOff x="4732875" y="2873480"/>
            <a:chExt cx="1883664" cy="1593853"/>
          </a:xfrm>
        </p:grpSpPr>
        <p:sp>
          <p:nvSpPr>
            <p:cNvPr id="80" name="Rectangle 79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Curved Connector 108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4223391" y="4338484"/>
            <a:ext cx="1475222" cy="165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469580" y="2519515"/>
            <a:ext cx="843936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229259" y="6308047"/>
            <a:ext cx="1511141" cy="1020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646190" y="1116006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636836" y="2426417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Isosceles Triangle 115"/>
          <p:cNvSpPr/>
          <p:nvPr/>
        </p:nvSpPr>
        <p:spPr>
          <a:xfrm>
            <a:off x="7540068" y="2903772"/>
            <a:ext cx="555146" cy="163794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>
            <a:endCxn id="116" idx="4"/>
          </p:cNvCxnSpPr>
          <p:nvPr/>
        </p:nvCxnSpPr>
        <p:spPr>
          <a:xfrm flipV="1">
            <a:off x="7519823" y="4541715"/>
            <a:ext cx="575391" cy="32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7652607" y="4976123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7643253" y="6286534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786924" y="2432541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4841632" y="425547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4861170" y="622886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7612187" y="4446957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618049" y="6260128"/>
            <a:ext cx="40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635633" y="2360249"/>
            <a:ext cx="38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70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5979957" y="5824143"/>
            <a:ext cx="144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Shell-by-Shell</a:t>
            </a:r>
            <a:br>
              <a:rPr lang="en-US" dirty="0" smtClean="0"/>
            </a:br>
            <a:r>
              <a:rPr lang="en-US" dirty="0" smtClean="0"/>
              <a:t>X-Ray</a:t>
            </a:r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580" y="4429760"/>
            <a:ext cx="1205791" cy="1391920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157958" y="1735037"/>
            <a:ext cx="1593669" cy="2129030"/>
            <a:chOff x="218918" y="1054317"/>
            <a:chExt cx="1593669" cy="2129030"/>
          </a:xfrm>
        </p:grpSpPr>
        <p:grpSp>
          <p:nvGrpSpPr>
            <p:cNvPr id="99" name="Group 98"/>
            <p:cNvGrpSpPr/>
            <p:nvPr/>
          </p:nvGrpSpPr>
          <p:grpSpPr>
            <a:xfrm>
              <a:off x="218918" y="1054317"/>
              <a:ext cx="1593669" cy="1593669"/>
              <a:chOff x="3013184" y="2099194"/>
              <a:chExt cx="1593669" cy="1593669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3013184" y="2099194"/>
                <a:ext cx="1593669" cy="159366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078498" y="2164508"/>
                <a:ext cx="1463040" cy="1463040"/>
              </a:xfrm>
              <a:prstGeom prst="ellipse">
                <a:avLst/>
              </a:prstGeom>
              <a:solidFill>
                <a:srgbClr val="FFFFFF"/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236332" y="2814015"/>
              <a:ext cx="1558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Circumference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436356" y="1735037"/>
            <a:ext cx="1593669" cy="2129030"/>
            <a:chOff x="2216357" y="1054317"/>
            <a:chExt cx="1593669" cy="2129030"/>
          </a:xfrm>
        </p:grpSpPr>
        <p:sp>
          <p:nvSpPr>
            <p:cNvPr id="126" name="Oval 125"/>
            <p:cNvSpPr/>
            <p:nvPr/>
          </p:nvSpPr>
          <p:spPr>
            <a:xfrm>
              <a:off x="2216357" y="1054317"/>
              <a:ext cx="1593669" cy="1593669"/>
            </a:xfrm>
            <a:prstGeom prst="ellipse">
              <a:avLst/>
            </a:prstGeom>
            <a:solidFill>
              <a:srgbClr val="8EB4E3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701128" y="2814015"/>
              <a:ext cx="6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Area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714754" y="1735037"/>
            <a:ext cx="1593669" cy="2129030"/>
            <a:chOff x="4510651" y="1054317"/>
            <a:chExt cx="1593669" cy="2129030"/>
          </a:xfrm>
        </p:grpSpPr>
        <p:sp>
          <p:nvSpPr>
            <p:cNvPr id="185" name="Oval 184"/>
            <p:cNvSpPr/>
            <p:nvPr/>
          </p:nvSpPr>
          <p:spPr>
            <a:xfrm>
              <a:off x="4510651" y="1054317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>
              <a:outerShdw blurRad="400050" dist="38100" dir="20580000" algn="tl" rotWithShape="0">
                <a:srgbClr val="000000">
                  <a:alpha val="25000"/>
                </a:srgbClr>
              </a:outerShdw>
            </a:effectLst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>
              <a:bevelT w="800100" h="800100"/>
              <a:bevelB w="800100" h="800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852053" y="2814015"/>
              <a:ext cx="9108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Volume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993153" y="1735037"/>
            <a:ext cx="1593669" cy="2129030"/>
            <a:chOff x="7054113" y="1054317"/>
            <a:chExt cx="1593669" cy="2129030"/>
          </a:xfrm>
        </p:grpSpPr>
        <p:sp>
          <p:nvSpPr>
            <p:cNvPr id="163" name="Oval 162"/>
            <p:cNvSpPr/>
            <p:nvPr/>
          </p:nvSpPr>
          <p:spPr>
            <a:xfrm>
              <a:off x="7054113" y="1054317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 prstMaterial="clear">
              <a:bevelT w="800100" h="800100"/>
              <a:bevelB w="800100" h="800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173643" y="2814015"/>
              <a:ext cx="1354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urface area</a:t>
              </a:r>
              <a:endParaRPr lang="en-US" dirty="0"/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>
            <a:off x="1859280" y="2570480"/>
            <a:ext cx="396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4135120" y="2560320"/>
            <a:ext cx="396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6461760" y="2570480"/>
            <a:ext cx="396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6614160" y="2722880"/>
            <a:ext cx="0" cy="1645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7" name="Picture 24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02" y="794282"/>
            <a:ext cx="545523" cy="5382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66161" y="878740"/>
            <a:ext cx="291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6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72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Kalid Azad</dc:creator>
  <cp:lastModifiedBy>Kalid Azad</cp:lastModifiedBy>
  <cp:revision>8</cp:revision>
  <dcterms:created xsi:type="dcterms:W3CDTF">2014-06-09T19:34:51Z</dcterms:created>
  <dcterms:modified xsi:type="dcterms:W3CDTF">2014-06-10T04:23:58Z</dcterms:modified>
</cp:coreProperties>
</file>